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9"/>
  </p:notesMasterIdLst>
  <p:handoutMasterIdLst>
    <p:handoutMasterId r:id="rId10"/>
  </p:handoutMasterIdLst>
  <p:sldIdLst>
    <p:sldId id="587" r:id="rId2"/>
    <p:sldId id="626" r:id="rId3"/>
    <p:sldId id="631" r:id="rId4"/>
    <p:sldId id="632" r:id="rId5"/>
    <p:sldId id="630" r:id="rId6"/>
    <p:sldId id="628" r:id="rId7"/>
    <p:sldId id="629" r:id="rId8"/>
  </p:sldIdLst>
  <p:sldSz cx="12192000" cy="6858000"/>
  <p:notesSz cx="6797675" cy="9926638"/>
  <p:defaultText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ministrador" initials="A" lastIdx="2" clrIdx="0">
    <p:extLst/>
  </p:cmAuthor>
  <p:cmAuthor id="2" name="Williams Bernard Vargas Mamani" initials="WBVM" lastIdx="1" clrIdx="1">
    <p:extLst/>
  </p:cmAuthor>
  <p:cmAuthor id="3" name="JEANETTE NOBORIKAWA NONOGAWA" initials="JNN" lastIdx="1" clrIdx="2">
    <p:extLst/>
  </p:cmAuthor>
  <p:cmAuthor id="4" name="LUIS HELMUT BARRANTES NAVARRO" initials="LHBN" lastIdx="1" clrIdx="3">
    <p:extLst/>
  </p:cmAuthor>
  <p:cmAuthor id="5" name="LUIS FERNANDO DIAZ MONTES" initials="LFDM" lastIdx="1" clrIdx="4">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060"/>
    <a:srgbClr val="FFF4F1"/>
    <a:srgbClr val="FFCCCC"/>
    <a:srgbClr val="FF5C5C"/>
    <a:srgbClr val="44D9E6"/>
    <a:srgbClr val="FF9A24"/>
    <a:srgbClr val="5270FF"/>
    <a:srgbClr val="35B729"/>
    <a:srgbClr val="44546A"/>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6E25E649-3F16-4E02-A733-19D2CDBF48F0}" styleName="Estilo medio 3 - Énfasis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7E9639D4-E3E2-4D34-9284-5A2195B3D0D7}" styleName="Estilo claro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073A0DAA-6AF3-43AB-8588-CEC1D06C72B9}" styleName="Estilo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B4B98B0-60AC-42C2-AFA5-B58CD77FA1E5}" styleName="Estilo claro 1 - Acento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505E3EF-67EA-436B-97B2-0124C06EBD24}" styleName="Estilo medio 4 - Énfasis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793D81CF-94F2-401A-BA57-92F5A7B2D0C5}" styleName="Estilo medio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93296810-A885-4BE3-A3E7-6D5BEEA58F35}" styleName="Estilo medio 2 - Énfasis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Sin estilo ni cuadrícul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8EC20E35-A176-4012-BC5E-935CFFF8708E}" styleName="Estilo medio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C083E6E3-FA7D-4D7B-A595-EF9225AFEA82}" styleName="Estilo claro 1 - Acento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8799B23B-EC83-4686-B30A-512413B5E67A}" styleName="Estilo claro 3 - Acento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Estilo claro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1FECB4D8-DB02-4DC6-A0A2-4F2EBAE1DC90}" styleName="Estilo medio 1 - Énfasis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137" autoAdjust="0"/>
    <p:restoredTop sz="94671" autoAdjust="0"/>
  </p:normalViewPr>
  <p:slideViewPr>
    <p:cSldViewPr snapToGrid="0">
      <p:cViewPr varScale="1">
        <p:scale>
          <a:sx n="108" d="100"/>
          <a:sy n="108" d="100"/>
        </p:scale>
        <p:origin x="966" y="96"/>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E414F0C-3CAB-4905-ACC0-B27A0DA51997}" type="doc">
      <dgm:prSet loTypeId="urn:microsoft.com/office/officeart/2005/8/layout/list1" loCatId="list" qsTypeId="urn:microsoft.com/office/officeart/2005/8/quickstyle/simple1" qsCatId="simple" csTypeId="urn:microsoft.com/office/officeart/2005/8/colors/colorful3" csCatId="colorful" phldr="1"/>
      <dgm:spPr/>
      <dgm:t>
        <a:bodyPr/>
        <a:lstStyle/>
        <a:p>
          <a:endParaRPr lang="es-PE"/>
        </a:p>
      </dgm:t>
    </dgm:pt>
    <dgm:pt modelId="{75AA9EDE-0F23-49D8-A01F-DBF59B985E59}">
      <dgm:prSet phldrT="[Texto]"/>
      <dgm:spPr>
        <a:solidFill>
          <a:schemeClr val="tx1">
            <a:lumMod val="75000"/>
            <a:lumOff val="25000"/>
          </a:schemeClr>
        </a:solidFill>
      </dgm:spPr>
      <dgm:t>
        <a:bodyPr/>
        <a:lstStyle/>
        <a:p>
          <a:r>
            <a:rPr lang="es-PE" dirty="0" smtClean="0"/>
            <a:t>Ciclo I</a:t>
          </a:r>
          <a:endParaRPr lang="es-PE" dirty="0"/>
        </a:p>
      </dgm:t>
    </dgm:pt>
    <dgm:pt modelId="{7F66C284-1BD1-4643-8AC7-49098887D1DD}" type="parTrans" cxnId="{312CC9BB-BC82-44BB-B001-8F61726C53FB}">
      <dgm:prSet/>
      <dgm:spPr/>
      <dgm:t>
        <a:bodyPr/>
        <a:lstStyle/>
        <a:p>
          <a:endParaRPr lang="es-PE"/>
        </a:p>
      </dgm:t>
    </dgm:pt>
    <dgm:pt modelId="{41216B96-F100-47C8-8CC3-FB233FD9CE7A}" type="sibTrans" cxnId="{312CC9BB-BC82-44BB-B001-8F61726C53FB}">
      <dgm:prSet/>
      <dgm:spPr/>
      <dgm:t>
        <a:bodyPr/>
        <a:lstStyle/>
        <a:p>
          <a:endParaRPr lang="es-PE"/>
        </a:p>
      </dgm:t>
    </dgm:pt>
    <dgm:pt modelId="{A2BA53F8-D6F2-4ADF-998C-EF6EFAFDE370}">
      <dgm:prSet phldrT="[Texto]"/>
      <dgm:spPr/>
      <dgm:t>
        <a:bodyPr/>
        <a:lstStyle/>
        <a:p>
          <a:r>
            <a:rPr lang="es-PE" dirty="0" smtClean="0"/>
            <a:t>Ciclo II</a:t>
          </a:r>
          <a:endParaRPr lang="es-PE" dirty="0"/>
        </a:p>
      </dgm:t>
    </dgm:pt>
    <dgm:pt modelId="{56EF3647-76A5-4D68-86C6-A0F7F16F700B}" type="parTrans" cxnId="{4A32AAB9-8A91-4106-B9EE-D2326B66C49B}">
      <dgm:prSet/>
      <dgm:spPr/>
      <dgm:t>
        <a:bodyPr/>
        <a:lstStyle/>
        <a:p>
          <a:endParaRPr lang="es-PE"/>
        </a:p>
      </dgm:t>
    </dgm:pt>
    <dgm:pt modelId="{D1CCD259-990D-4332-A0E9-F09EF35B1026}" type="sibTrans" cxnId="{4A32AAB9-8A91-4106-B9EE-D2326B66C49B}">
      <dgm:prSet/>
      <dgm:spPr/>
      <dgm:t>
        <a:bodyPr/>
        <a:lstStyle/>
        <a:p>
          <a:endParaRPr lang="es-PE"/>
        </a:p>
      </dgm:t>
    </dgm:pt>
    <dgm:pt modelId="{EF68BAE5-98AC-4E4E-A9F8-99199706AFAF}">
      <dgm:prSet phldrT="[Texto]"/>
      <dgm:spPr/>
      <dgm:t>
        <a:bodyPr/>
        <a:lstStyle/>
        <a:p>
          <a:r>
            <a:rPr lang="es-PE" dirty="0" smtClean="0"/>
            <a:t>Entorno familiar</a:t>
          </a:r>
          <a:endParaRPr lang="es-PE" dirty="0"/>
        </a:p>
      </dgm:t>
    </dgm:pt>
    <dgm:pt modelId="{B4C2F763-FF1A-47D6-9F34-5A7CC32028BD}" type="parTrans" cxnId="{F623B67D-1400-4D96-A7E3-7FA586791833}">
      <dgm:prSet/>
      <dgm:spPr/>
      <dgm:t>
        <a:bodyPr/>
        <a:lstStyle/>
        <a:p>
          <a:endParaRPr lang="es-PE"/>
        </a:p>
      </dgm:t>
    </dgm:pt>
    <dgm:pt modelId="{2C60FDB0-D3AA-41D3-97CC-A653AF5C0AA6}" type="sibTrans" cxnId="{F623B67D-1400-4D96-A7E3-7FA586791833}">
      <dgm:prSet/>
      <dgm:spPr/>
      <dgm:t>
        <a:bodyPr/>
        <a:lstStyle/>
        <a:p>
          <a:endParaRPr lang="es-PE"/>
        </a:p>
      </dgm:t>
    </dgm:pt>
    <dgm:pt modelId="{FF033C07-7A00-49A9-B885-ED49AE35D2DD}">
      <dgm:prSet phldrT="[Texto]"/>
      <dgm:spPr/>
      <dgm:t>
        <a:bodyPr/>
        <a:lstStyle/>
        <a:p>
          <a:r>
            <a:rPr lang="es-PE" dirty="0" smtClean="0"/>
            <a:t>Entorno familiar</a:t>
          </a:r>
          <a:endParaRPr lang="es-PE" dirty="0"/>
        </a:p>
      </dgm:t>
    </dgm:pt>
    <dgm:pt modelId="{52CBC14B-ECF8-49FF-82A3-C764D80C9D98}" type="parTrans" cxnId="{E4559C65-B3C6-428A-8B0E-6F9D85168623}">
      <dgm:prSet/>
      <dgm:spPr/>
      <dgm:t>
        <a:bodyPr/>
        <a:lstStyle/>
        <a:p>
          <a:endParaRPr lang="es-PE"/>
        </a:p>
      </dgm:t>
    </dgm:pt>
    <dgm:pt modelId="{21BE4867-0824-4D33-B0D8-1166586653D1}" type="sibTrans" cxnId="{E4559C65-B3C6-428A-8B0E-6F9D85168623}">
      <dgm:prSet/>
      <dgm:spPr/>
      <dgm:t>
        <a:bodyPr/>
        <a:lstStyle/>
        <a:p>
          <a:endParaRPr lang="es-PE"/>
        </a:p>
      </dgm:t>
    </dgm:pt>
    <dgm:pt modelId="{FB389566-99B6-46BE-9205-D5E7E2E31646}">
      <dgm:prSet phldrT="[Texto]"/>
      <dgm:spPr/>
      <dgm:t>
        <a:bodyPr/>
        <a:lstStyle/>
        <a:p>
          <a:r>
            <a:rPr lang="es-PE" dirty="0" smtClean="0"/>
            <a:t>SET (Salas de Educación Temprana)</a:t>
          </a:r>
          <a:endParaRPr lang="es-PE" dirty="0">
            <a:solidFill>
              <a:srgbClr val="FF0000"/>
            </a:solidFill>
          </a:endParaRPr>
        </a:p>
      </dgm:t>
    </dgm:pt>
    <dgm:pt modelId="{622494A6-D919-4545-8529-D3A82BFDD77B}" type="parTrans" cxnId="{FE243D3C-0F47-4D60-BC71-6E9F36D291B1}">
      <dgm:prSet/>
      <dgm:spPr/>
      <dgm:t>
        <a:bodyPr/>
        <a:lstStyle/>
        <a:p>
          <a:endParaRPr lang="es-PE"/>
        </a:p>
      </dgm:t>
    </dgm:pt>
    <dgm:pt modelId="{06083F51-AB86-449E-872D-57FAD7262142}" type="sibTrans" cxnId="{FE243D3C-0F47-4D60-BC71-6E9F36D291B1}">
      <dgm:prSet/>
      <dgm:spPr/>
      <dgm:t>
        <a:bodyPr/>
        <a:lstStyle/>
        <a:p>
          <a:endParaRPr lang="es-PE"/>
        </a:p>
      </dgm:t>
    </dgm:pt>
    <dgm:pt modelId="{6DE27C51-3142-4B2F-9ADA-CD246D29B42F}">
      <dgm:prSet phldrT="[Texto]"/>
      <dgm:spPr/>
      <dgm:t>
        <a:bodyPr/>
        <a:lstStyle/>
        <a:p>
          <a:r>
            <a:rPr lang="es-PE" dirty="0" smtClean="0"/>
            <a:t>Entorno comunitario</a:t>
          </a:r>
          <a:endParaRPr lang="es-PE" dirty="0"/>
        </a:p>
      </dgm:t>
    </dgm:pt>
    <dgm:pt modelId="{E4D2EA89-ECAE-4B42-887B-43D6B858144E}" type="parTrans" cxnId="{55DAFC2C-B401-4035-9F98-36C5DED20B86}">
      <dgm:prSet/>
      <dgm:spPr/>
      <dgm:t>
        <a:bodyPr/>
        <a:lstStyle/>
        <a:p>
          <a:endParaRPr lang="es-PE"/>
        </a:p>
      </dgm:t>
    </dgm:pt>
    <dgm:pt modelId="{FC899EDD-F778-4C5A-B4A0-8E40F50D7F88}" type="sibTrans" cxnId="{55DAFC2C-B401-4035-9F98-36C5DED20B86}">
      <dgm:prSet/>
      <dgm:spPr/>
      <dgm:t>
        <a:bodyPr/>
        <a:lstStyle/>
        <a:p>
          <a:endParaRPr lang="es-PE"/>
        </a:p>
      </dgm:t>
    </dgm:pt>
    <dgm:pt modelId="{EFF9455F-6E41-4B7E-A93F-D5A27DFF29B3}">
      <dgm:prSet phldrT="[Texto]"/>
      <dgm:spPr/>
      <dgm:t>
        <a:bodyPr/>
        <a:lstStyle/>
        <a:p>
          <a:r>
            <a:rPr lang="es-PE" dirty="0" smtClean="0"/>
            <a:t>Entorno comunitario</a:t>
          </a:r>
          <a:endParaRPr lang="es-PE" dirty="0"/>
        </a:p>
      </dgm:t>
    </dgm:pt>
    <dgm:pt modelId="{3261E2B9-0CD2-40F9-8465-0F96B084A0CA}" type="parTrans" cxnId="{7DC01CC3-EA47-4CFB-8377-4C28D2AD8880}">
      <dgm:prSet/>
      <dgm:spPr/>
      <dgm:t>
        <a:bodyPr/>
        <a:lstStyle/>
        <a:p>
          <a:endParaRPr lang="es-PE"/>
        </a:p>
      </dgm:t>
    </dgm:pt>
    <dgm:pt modelId="{AA6705F5-B57C-4B4C-B81F-1C82D58FAAA0}" type="sibTrans" cxnId="{7DC01CC3-EA47-4CFB-8377-4C28D2AD8880}">
      <dgm:prSet/>
      <dgm:spPr/>
      <dgm:t>
        <a:bodyPr/>
        <a:lstStyle/>
        <a:p>
          <a:endParaRPr lang="es-PE"/>
        </a:p>
      </dgm:t>
    </dgm:pt>
    <dgm:pt modelId="{C9855184-E5D4-4F32-845A-D37275555C43}" type="pres">
      <dgm:prSet presAssocID="{DE414F0C-3CAB-4905-ACC0-B27A0DA51997}" presName="linear" presStyleCnt="0">
        <dgm:presLayoutVars>
          <dgm:dir/>
          <dgm:animLvl val="lvl"/>
          <dgm:resizeHandles val="exact"/>
        </dgm:presLayoutVars>
      </dgm:prSet>
      <dgm:spPr/>
      <dgm:t>
        <a:bodyPr/>
        <a:lstStyle/>
        <a:p>
          <a:endParaRPr lang="es-PE"/>
        </a:p>
      </dgm:t>
    </dgm:pt>
    <dgm:pt modelId="{46D7D532-0796-4293-ABA6-5BEA82ECE7FF}" type="pres">
      <dgm:prSet presAssocID="{75AA9EDE-0F23-49D8-A01F-DBF59B985E59}" presName="parentLin" presStyleCnt="0"/>
      <dgm:spPr/>
    </dgm:pt>
    <dgm:pt modelId="{FE2A3D20-3391-4ECD-96DE-2F2AAE6FA23F}" type="pres">
      <dgm:prSet presAssocID="{75AA9EDE-0F23-49D8-A01F-DBF59B985E59}" presName="parentLeftMargin" presStyleLbl="node1" presStyleIdx="0" presStyleCnt="2"/>
      <dgm:spPr/>
      <dgm:t>
        <a:bodyPr/>
        <a:lstStyle/>
        <a:p>
          <a:endParaRPr lang="es-PE"/>
        </a:p>
      </dgm:t>
    </dgm:pt>
    <dgm:pt modelId="{445FC578-EDA9-4FAE-9622-49677205F0F8}" type="pres">
      <dgm:prSet presAssocID="{75AA9EDE-0F23-49D8-A01F-DBF59B985E59}" presName="parentText" presStyleLbl="node1" presStyleIdx="0" presStyleCnt="2">
        <dgm:presLayoutVars>
          <dgm:chMax val="0"/>
          <dgm:bulletEnabled val="1"/>
        </dgm:presLayoutVars>
      </dgm:prSet>
      <dgm:spPr/>
      <dgm:t>
        <a:bodyPr/>
        <a:lstStyle/>
        <a:p>
          <a:endParaRPr lang="es-PE"/>
        </a:p>
      </dgm:t>
    </dgm:pt>
    <dgm:pt modelId="{12904C72-E7B7-4B1E-A864-75F678E2C1EA}" type="pres">
      <dgm:prSet presAssocID="{75AA9EDE-0F23-49D8-A01F-DBF59B985E59}" presName="negativeSpace" presStyleCnt="0"/>
      <dgm:spPr/>
    </dgm:pt>
    <dgm:pt modelId="{E2F4A773-0B7B-40D7-9524-B4080C6B1E8D}" type="pres">
      <dgm:prSet presAssocID="{75AA9EDE-0F23-49D8-A01F-DBF59B985E59}" presName="childText" presStyleLbl="conFgAcc1" presStyleIdx="0" presStyleCnt="2">
        <dgm:presLayoutVars>
          <dgm:bulletEnabled val="1"/>
        </dgm:presLayoutVars>
      </dgm:prSet>
      <dgm:spPr/>
      <dgm:t>
        <a:bodyPr/>
        <a:lstStyle/>
        <a:p>
          <a:endParaRPr lang="es-PE"/>
        </a:p>
      </dgm:t>
    </dgm:pt>
    <dgm:pt modelId="{CC058FF0-F529-49BB-A79E-48AFC4555894}" type="pres">
      <dgm:prSet presAssocID="{41216B96-F100-47C8-8CC3-FB233FD9CE7A}" presName="spaceBetweenRectangles" presStyleCnt="0"/>
      <dgm:spPr/>
    </dgm:pt>
    <dgm:pt modelId="{DAA58A86-4DF5-4C9D-94AB-BA048F57E2D9}" type="pres">
      <dgm:prSet presAssocID="{A2BA53F8-D6F2-4ADF-998C-EF6EFAFDE370}" presName="parentLin" presStyleCnt="0"/>
      <dgm:spPr/>
    </dgm:pt>
    <dgm:pt modelId="{2427D0AE-3C4F-49CD-940A-8413BB84D393}" type="pres">
      <dgm:prSet presAssocID="{A2BA53F8-D6F2-4ADF-998C-EF6EFAFDE370}" presName="parentLeftMargin" presStyleLbl="node1" presStyleIdx="0" presStyleCnt="2"/>
      <dgm:spPr/>
      <dgm:t>
        <a:bodyPr/>
        <a:lstStyle/>
        <a:p>
          <a:endParaRPr lang="es-PE"/>
        </a:p>
      </dgm:t>
    </dgm:pt>
    <dgm:pt modelId="{D95F020D-AF39-45C9-ADAF-1765BFC64ED2}" type="pres">
      <dgm:prSet presAssocID="{A2BA53F8-D6F2-4ADF-998C-EF6EFAFDE370}" presName="parentText" presStyleLbl="node1" presStyleIdx="1" presStyleCnt="2">
        <dgm:presLayoutVars>
          <dgm:chMax val="0"/>
          <dgm:bulletEnabled val="1"/>
        </dgm:presLayoutVars>
      </dgm:prSet>
      <dgm:spPr/>
      <dgm:t>
        <a:bodyPr/>
        <a:lstStyle/>
        <a:p>
          <a:endParaRPr lang="es-PE"/>
        </a:p>
      </dgm:t>
    </dgm:pt>
    <dgm:pt modelId="{36EF8D49-A839-476F-B7A6-BBB574E1C76C}" type="pres">
      <dgm:prSet presAssocID="{A2BA53F8-D6F2-4ADF-998C-EF6EFAFDE370}" presName="negativeSpace" presStyleCnt="0"/>
      <dgm:spPr/>
    </dgm:pt>
    <dgm:pt modelId="{30091C25-0F57-4E57-B95E-47B5B9E89ECF}" type="pres">
      <dgm:prSet presAssocID="{A2BA53F8-D6F2-4ADF-998C-EF6EFAFDE370}" presName="childText" presStyleLbl="conFgAcc1" presStyleIdx="1" presStyleCnt="2">
        <dgm:presLayoutVars>
          <dgm:bulletEnabled val="1"/>
        </dgm:presLayoutVars>
      </dgm:prSet>
      <dgm:spPr/>
      <dgm:t>
        <a:bodyPr/>
        <a:lstStyle/>
        <a:p>
          <a:endParaRPr lang="es-PE"/>
        </a:p>
      </dgm:t>
    </dgm:pt>
  </dgm:ptLst>
  <dgm:cxnLst>
    <dgm:cxn modelId="{94935C60-9431-41E7-8AAA-51A9FE915B87}" type="presOf" srcId="{DE414F0C-3CAB-4905-ACC0-B27A0DA51997}" destId="{C9855184-E5D4-4F32-845A-D37275555C43}" srcOrd="0" destOrd="0" presId="urn:microsoft.com/office/officeart/2005/8/layout/list1"/>
    <dgm:cxn modelId="{32213855-AE49-49E7-B6E1-4AEA371BBB6D}" type="presOf" srcId="{FB389566-99B6-46BE-9205-D5E7E2E31646}" destId="{E2F4A773-0B7B-40D7-9524-B4080C6B1E8D}" srcOrd="0" destOrd="2" presId="urn:microsoft.com/office/officeart/2005/8/layout/list1"/>
    <dgm:cxn modelId="{CCFD7860-1726-4456-BAD8-1784CC196191}" type="presOf" srcId="{A2BA53F8-D6F2-4ADF-998C-EF6EFAFDE370}" destId="{D95F020D-AF39-45C9-ADAF-1765BFC64ED2}" srcOrd="1" destOrd="0" presId="urn:microsoft.com/office/officeart/2005/8/layout/list1"/>
    <dgm:cxn modelId="{4A32AAB9-8A91-4106-B9EE-D2326B66C49B}" srcId="{DE414F0C-3CAB-4905-ACC0-B27A0DA51997}" destId="{A2BA53F8-D6F2-4ADF-998C-EF6EFAFDE370}" srcOrd="1" destOrd="0" parTransId="{56EF3647-76A5-4D68-86C6-A0F7F16F700B}" sibTransId="{D1CCD259-990D-4332-A0E9-F09EF35B1026}"/>
    <dgm:cxn modelId="{32577A3C-1F60-46AA-80CF-B40E0A611C21}" type="presOf" srcId="{EFF9455F-6E41-4B7E-A93F-D5A27DFF29B3}" destId="{30091C25-0F57-4E57-B95E-47B5B9E89ECF}" srcOrd="0" destOrd="1" presId="urn:microsoft.com/office/officeart/2005/8/layout/list1"/>
    <dgm:cxn modelId="{B05CBF71-7D6C-4DCD-BCEF-B202FB95F2FA}" type="presOf" srcId="{6DE27C51-3142-4B2F-9ADA-CD246D29B42F}" destId="{E2F4A773-0B7B-40D7-9524-B4080C6B1E8D}" srcOrd="0" destOrd="1" presId="urn:microsoft.com/office/officeart/2005/8/layout/list1"/>
    <dgm:cxn modelId="{E4559C65-B3C6-428A-8B0E-6F9D85168623}" srcId="{A2BA53F8-D6F2-4ADF-998C-EF6EFAFDE370}" destId="{FF033C07-7A00-49A9-B885-ED49AE35D2DD}" srcOrd="0" destOrd="0" parTransId="{52CBC14B-ECF8-49FF-82A3-C764D80C9D98}" sibTransId="{21BE4867-0824-4D33-B0D8-1166586653D1}"/>
    <dgm:cxn modelId="{2BCCDBF9-D20E-459C-8DC5-F641E57DB65F}" type="presOf" srcId="{A2BA53F8-D6F2-4ADF-998C-EF6EFAFDE370}" destId="{2427D0AE-3C4F-49CD-940A-8413BB84D393}" srcOrd="0" destOrd="0" presId="urn:microsoft.com/office/officeart/2005/8/layout/list1"/>
    <dgm:cxn modelId="{CBE6E8F8-2697-454B-8E57-9B20BAE1D4FE}" type="presOf" srcId="{EF68BAE5-98AC-4E4E-A9F8-99199706AFAF}" destId="{E2F4A773-0B7B-40D7-9524-B4080C6B1E8D}" srcOrd="0" destOrd="0" presId="urn:microsoft.com/office/officeart/2005/8/layout/list1"/>
    <dgm:cxn modelId="{FE243D3C-0F47-4D60-BC71-6E9F36D291B1}" srcId="{75AA9EDE-0F23-49D8-A01F-DBF59B985E59}" destId="{FB389566-99B6-46BE-9205-D5E7E2E31646}" srcOrd="2" destOrd="0" parTransId="{622494A6-D919-4545-8529-D3A82BFDD77B}" sibTransId="{06083F51-AB86-449E-872D-57FAD7262142}"/>
    <dgm:cxn modelId="{72E9B5F2-5C17-487F-A2FA-B08F0839F691}" type="presOf" srcId="{75AA9EDE-0F23-49D8-A01F-DBF59B985E59}" destId="{FE2A3D20-3391-4ECD-96DE-2F2AAE6FA23F}" srcOrd="0" destOrd="0" presId="urn:microsoft.com/office/officeart/2005/8/layout/list1"/>
    <dgm:cxn modelId="{55DAFC2C-B401-4035-9F98-36C5DED20B86}" srcId="{75AA9EDE-0F23-49D8-A01F-DBF59B985E59}" destId="{6DE27C51-3142-4B2F-9ADA-CD246D29B42F}" srcOrd="1" destOrd="0" parTransId="{E4D2EA89-ECAE-4B42-887B-43D6B858144E}" sibTransId="{FC899EDD-F778-4C5A-B4A0-8E40F50D7F88}"/>
    <dgm:cxn modelId="{791B9F34-9606-4477-80CE-47C0BC937602}" type="presOf" srcId="{FF033C07-7A00-49A9-B885-ED49AE35D2DD}" destId="{30091C25-0F57-4E57-B95E-47B5B9E89ECF}" srcOrd="0" destOrd="0" presId="urn:microsoft.com/office/officeart/2005/8/layout/list1"/>
    <dgm:cxn modelId="{7DC01CC3-EA47-4CFB-8377-4C28D2AD8880}" srcId="{A2BA53F8-D6F2-4ADF-998C-EF6EFAFDE370}" destId="{EFF9455F-6E41-4B7E-A93F-D5A27DFF29B3}" srcOrd="1" destOrd="0" parTransId="{3261E2B9-0CD2-40F9-8465-0F96B084A0CA}" sibTransId="{AA6705F5-B57C-4B4C-B81F-1C82D58FAAA0}"/>
    <dgm:cxn modelId="{07815937-882C-4C80-90D3-F8404DF45A37}" type="presOf" srcId="{75AA9EDE-0F23-49D8-A01F-DBF59B985E59}" destId="{445FC578-EDA9-4FAE-9622-49677205F0F8}" srcOrd="1" destOrd="0" presId="urn:microsoft.com/office/officeart/2005/8/layout/list1"/>
    <dgm:cxn modelId="{F623B67D-1400-4D96-A7E3-7FA586791833}" srcId="{75AA9EDE-0F23-49D8-A01F-DBF59B985E59}" destId="{EF68BAE5-98AC-4E4E-A9F8-99199706AFAF}" srcOrd="0" destOrd="0" parTransId="{B4C2F763-FF1A-47D6-9F34-5A7CC32028BD}" sibTransId="{2C60FDB0-D3AA-41D3-97CC-A653AF5C0AA6}"/>
    <dgm:cxn modelId="{312CC9BB-BC82-44BB-B001-8F61726C53FB}" srcId="{DE414F0C-3CAB-4905-ACC0-B27A0DA51997}" destId="{75AA9EDE-0F23-49D8-A01F-DBF59B985E59}" srcOrd="0" destOrd="0" parTransId="{7F66C284-1BD1-4643-8AC7-49098887D1DD}" sibTransId="{41216B96-F100-47C8-8CC3-FB233FD9CE7A}"/>
    <dgm:cxn modelId="{42E0531A-9EC5-4B88-AE83-781A7C9CC5A9}" type="presParOf" srcId="{C9855184-E5D4-4F32-845A-D37275555C43}" destId="{46D7D532-0796-4293-ABA6-5BEA82ECE7FF}" srcOrd="0" destOrd="0" presId="urn:microsoft.com/office/officeart/2005/8/layout/list1"/>
    <dgm:cxn modelId="{DB916A9F-0CE6-4401-9A1C-AE4AB91E5F2D}" type="presParOf" srcId="{46D7D532-0796-4293-ABA6-5BEA82ECE7FF}" destId="{FE2A3D20-3391-4ECD-96DE-2F2AAE6FA23F}" srcOrd="0" destOrd="0" presId="urn:microsoft.com/office/officeart/2005/8/layout/list1"/>
    <dgm:cxn modelId="{1FC1426D-24FB-488F-A18D-C8B0526603FF}" type="presParOf" srcId="{46D7D532-0796-4293-ABA6-5BEA82ECE7FF}" destId="{445FC578-EDA9-4FAE-9622-49677205F0F8}" srcOrd="1" destOrd="0" presId="urn:microsoft.com/office/officeart/2005/8/layout/list1"/>
    <dgm:cxn modelId="{12D2665C-2C43-4CF8-9AE7-21B7108A1B8A}" type="presParOf" srcId="{C9855184-E5D4-4F32-845A-D37275555C43}" destId="{12904C72-E7B7-4B1E-A864-75F678E2C1EA}" srcOrd="1" destOrd="0" presId="urn:microsoft.com/office/officeart/2005/8/layout/list1"/>
    <dgm:cxn modelId="{7F481681-D7A3-488D-9F0C-BA1A89C5DCDE}" type="presParOf" srcId="{C9855184-E5D4-4F32-845A-D37275555C43}" destId="{E2F4A773-0B7B-40D7-9524-B4080C6B1E8D}" srcOrd="2" destOrd="0" presId="urn:microsoft.com/office/officeart/2005/8/layout/list1"/>
    <dgm:cxn modelId="{A587671C-84EB-4612-93A9-36828B9818AB}" type="presParOf" srcId="{C9855184-E5D4-4F32-845A-D37275555C43}" destId="{CC058FF0-F529-49BB-A79E-48AFC4555894}" srcOrd="3" destOrd="0" presId="urn:microsoft.com/office/officeart/2005/8/layout/list1"/>
    <dgm:cxn modelId="{5FB8708B-1BF5-45BD-A0B8-90E825DF7378}" type="presParOf" srcId="{C9855184-E5D4-4F32-845A-D37275555C43}" destId="{DAA58A86-4DF5-4C9D-94AB-BA048F57E2D9}" srcOrd="4" destOrd="0" presId="urn:microsoft.com/office/officeart/2005/8/layout/list1"/>
    <dgm:cxn modelId="{7E7B2AF5-5BA1-4952-AC7F-470C40BC0DBC}" type="presParOf" srcId="{DAA58A86-4DF5-4C9D-94AB-BA048F57E2D9}" destId="{2427D0AE-3C4F-49CD-940A-8413BB84D393}" srcOrd="0" destOrd="0" presId="urn:microsoft.com/office/officeart/2005/8/layout/list1"/>
    <dgm:cxn modelId="{82BCD89E-6A8A-43F8-923E-01AC97439C4B}" type="presParOf" srcId="{DAA58A86-4DF5-4C9D-94AB-BA048F57E2D9}" destId="{D95F020D-AF39-45C9-ADAF-1765BFC64ED2}" srcOrd="1" destOrd="0" presId="urn:microsoft.com/office/officeart/2005/8/layout/list1"/>
    <dgm:cxn modelId="{DE8D83C8-3432-4682-854A-DB24AAA9AF56}" type="presParOf" srcId="{C9855184-E5D4-4F32-845A-D37275555C43}" destId="{36EF8D49-A839-476F-B7A6-BBB574E1C76C}" srcOrd="5" destOrd="0" presId="urn:microsoft.com/office/officeart/2005/8/layout/list1"/>
    <dgm:cxn modelId="{727DCDD3-7204-4316-B470-7949DC2FFFC6}" type="presParOf" srcId="{C9855184-E5D4-4F32-845A-D37275555C43}" destId="{30091C25-0F57-4E57-B95E-47B5B9E89ECF}"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E414F0C-3CAB-4905-ACC0-B27A0DA51997}" type="doc">
      <dgm:prSet loTypeId="urn:microsoft.com/office/officeart/2005/8/layout/list1" loCatId="list" qsTypeId="urn:microsoft.com/office/officeart/2005/8/quickstyle/simple1" qsCatId="simple" csTypeId="urn:microsoft.com/office/officeart/2005/8/colors/colorful3" csCatId="colorful" phldr="1"/>
      <dgm:spPr/>
      <dgm:t>
        <a:bodyPr/>
        <a:lstStyle/>
        <a:p>
          <a:endParaRPr lang="es-PE"/>
        </a:p>
      </dgm:t>
    </dgm:pt>
    <dgm:pt modelId="{75AA9EDE-0F23-49D8-A01F-DBF59B985E59}">
      <dgm:prSet phldrT="[Texto]"/>
      <dgm:spPr>
        <a:solidFill>
          <a:schemeClr val="tx1">
            <a:lumMod val="75000"/>
            <a:lumOff val="25000"/>
          </a:schemeClr>
        </a:solidFill>
      </dgm:spPr>
      <dgm:t>
        <a:bodyPr/>
        <a:lstStyle/>
        <a:p>
          <a:r>
            <a:rPr lang="es-PE" dirty="0" smtClean="0"/>
            <a:t>Públicas de </a:t>
          </a:r>
          <a:r>
            <a:rPr lang="es-PE" smtClean="0"/>
            <a:t>gestión </a:t>
          </a:r>
          <a:r>
            <a:rPr lang="es-PE" smtClean="0"/>
            <a:t>directa</a:t>
          </a:r>
          <a:endParaRPr lang="es-PE" dirty="0" smtClean="0"/>
        </a:p>
      </dgm:t>
    </dgm:pt>
    <dgm:pt modelId="{7F66C284-1BD1-4643-8AC7-49098887D1DD}" type="parTrans" cxnId="{312CC9BB-BC82-44BB-B001-8F61726C53FB}">
      <dgm:prSet/>
      <dgm:spPr/>
      <dgm:t>
        <a:bodyPr/>
        <a:lstStyle/>
        <a:p>
          <a:endParaRPr lang="es-PE"/>
        </a:p>
      </dgm:t>
    </dgm:pt>
    <dgm:pt modelId="{41216B96-F100-47C8-8CC3-FB233FD9CE7A}" type="sibTrans" cxnId="{312CC9BB-BC82-44BB-B001-8F61726C53FB}">
      <dgm:prSet/>
      <dgm:spPr/>
      <dgm:t>
        <a:bodyPr/>
        <a:lstStyle/>
        <a:p>
          <a:endParaRPr lang="es-PE"/>
        </a:p>
      </dgm:t>
    </dgm:pt>
    <dgm:pt modelId="{EF68BAE5-98AC-4E4E-A9F8-99199706AFAF}">
      <dgm:prSet phldrT="[Texto]"/>
      <dgm:spPr/>
      <dgm:t>
        <a:bodyPr/>
        <a:lstStyle/>
        <a:p>
          <a:r>
            <a:rPr lang="es-PE" dirty="0" smtClean="0"/>
            <a:t>Sector Educación</a:t>
          </a:r>
          <a:endParaRPr lang="es-PE" dirty="0"/>
        </a:p>
      </dgm:t>
    </dgm:pt>
    <dgm:pt modelId="{B4C2F763-FF1A-47D6-9F34-5A7CC32028BD}" type="parTrans" cxnId="{F623B67D-1400-4D96-A7E3-7FA586791833}">
      <dgm:prSet/>
      <dgm:spPr/>
      <dgm:t>
        <a:bodyPr/>
        <a:lstStyle/>
        <a:p>
          <a:endParaRPr lang="es-PE"/>
        </a:p>
      </dgm:t>
    </dgm:pt>
    <dgm:pt modelId="{2C60FDB0-D3AA-41D3-97CC-A653AF5C0AA6}" type="sibTrans" cxnId="{F623B67D-1400-4D96-A7E3-7FA586791833}">
      <dgm:prSet/>
      <dgm:spPr/>
      <dgm:t>
        <a:bodyPr/>
        <a:lstStyle/>
        <a:p>
          <a:endParaRPr lang="es-PE"/>
        </a:p>
      </dgm:t>
    </dgm:pt>
    <dgm:pt modelId="{9942C3C7-59EC-4F75-A6F0-F4CD081FE1B5}">
      <dgm:prSet phldrT="[Texto]"/>
      <dgm:spPr/>
      <dgm:t>
        <a:bodyPr/>
        <a:lstStyle/>
        <a:p>
          <a:r>
            <a:rPr lang="es-PE" dirty="0" smtClean="0"/>
            <a:t>Municipalidad</a:t>
          </a:r>
          <a:endParaRPr lang="es-PE" dirty="0"/>
        </a:p>
      </dgm:t>
    </dgm:pt>
    <dgm:pt modelId="{86D232A1-BAC2-4FF8-B631-0CC331856DCC}" type="parTrans" cxnId="{F98ECBBD-F70D-4FFA-ABD5-F170439AD8A4}">
      <dgm:prSet/>
      <dgm:spPr/>
      <dgm:t>
        <a:bodyPr/>
        <a:lstStyle/>
        <a:p>
          <a:endParaRPr lang="es-PE"/>
        </a:p>
      </dgm:t>
    </dgm:pt>
    <dgm:pt modelId="{488A0228-7E4C-45D5-B1D3-FA59166AF2EC}" type="sibTrans" cxnId="{F98ECBBD-F70D-4FFA-ABD5-F170439AD8A4}">
      <dgm:prSet/>
      <dgm:spPr/>
      <dgm:t>
        <a:bodyPr/>
        <a:lstStyle/>
        <a:p>
          <a:endParaRPr lang="es-PE"/>
        </a:p>
      </dgm:t>
    </dgm:pt>
    <dgm:pt modelId="{5B1DEB55-F11D-4D94-8C05-0A70492D66AB}">
      <dgm:prSet phldrT="[Texto]"/>
      <dgm:spPr/>
      <dgm:t>
        <a:bodyPr/>
        <a:lstStyle/>
        <a:p>
          <a:r>
            <a:rPr lang="es-PE" dirty="0" smtClean="0"/>
            <a:t>Otros sectores</a:t>
          </a:r>
          <a:endParaRPr lang="es-PE" dirty="0"/>
        </a:p>
      </dgm:t>
    </dgm:pt>
    <dgm:pt modelId="{E250248E-9A9A-4474-AB44-629F51FA48CA}" type="parTrans" cxnId="{2A7452B4-07EC-42C5-96C7-081E94B149A3}">
      <dgm:prSet/>
      <dgm:spPr/>
      <dgm:t>
        <a:bodyPr/>
        <a:lstStyle/>
        <a:p>
          <a:endParaRPr lang="es-PE"/>
        </a:p>
      </dgm:t>
    </dgm:pt>
    <dgm:pt modelId="{B6E76F00-5AB9-49D4-90D4-2E8729A53C05}" type="sibTrans" cxnId="{2A7452B4-07EC-42C5-96C7-081E94B149A3}">
      <dgm:prSet/>
      <dgm:spPr/>
      <dgm:t>
        <a:bodyPr/>
        <a:lstStyle/>
        <a:p>
          <a:endParaRPr lang="es-PE"/>
        </a:p>
      </dgm:t>
    </dgm:pt>
    <dgm:pt modelId="{57473C63-DC26-439A-85EA-58EA4D946439}">
      <dgm:prSet phldrT="[Texto]"/>
      <dgm:spPr/>
      <dgm:t>
        <a:bodyPr/>
        <a:lstStyle/>
        <a:p>
          <a:r>
            <a:rPr lang="es-PE" dirty="0" smtClean="0"/>
            <a:t>Públicas de gestión privada</a:t>
          </a:r>
          <a:endParaRPr lang="es-PE" dirty="0"/>
        </a:p>
      </dgm:t>
    </dgm:pt>
    <dgm:pt modelId="{EC8E0DD1-EE81-464A-A159-C57347F45F01}" type="parTrans" cxnId="{873631F9-2DA5-4D9B-BBE0-AAF4898D5E29}">
      <dgm:prSet/>
      <dgm:spPr/>
      <dgm:t>
        <a:bodyPr/>
        <a:lstStyle/>
        <a:p>
          <a:endParaRPr lang="es-PE"/>
        </a:p>
      </dgm:t>
    </dgm:pt>
    <dgm:pt modelId="{E58A36F6-5BE2-4212-9F77-E18307924273}" type="sibTrans" cxnId="{873631F9-2DA5-4D9B-BBE0-AAF4898D5E29}">
      <dgm:prSet/>
      <dgm:spPr/>
      <dgm:t>
        <a:bodyPr/>
        <a:lstStyle/>
        <a:p>
          <a:endParaRPr lang="es-PE"/>
        </a:p>
      </dgm:t>
    </dgm:pt>
    <dgm:pt modelId="{DEAB199A-51F6-48D5-9146-1D674F854D54}">
      <dgm:prSet phldrT="[Texto]"/>
      <dgm:spPr/>
      <dgm:t>
        <a:bodyPr/>
        <a:lstStyle/>
        <a:p>
          <a:r>
            <a:rPr lang="es-PE" dirty="0" smtClean="0"/>
            <a:t>En convenio</a:t>
          </a:r>
          <a:endParaRPr lang="es-PE" dirty="0"/>
        </a:p>
      </dgm:t>
    </dgm:pt>
    <dgm:pt modelId="{5A851F60-A5B0-4096-8722-4F5A0B6A4AB0}" type="parTrans" cxnId="{2B8F741E-A996-4E0F-A1B6-624C3BAD2AAE}">
      <dgm:prSet/>
      <dgm:spPr/>
      <dgm:t>
        <a:bodyPr/>
        <a:lstStyle/>
        <a:p>
          <a:endParaRPr lang="es-PE"/>
        </a:p>
      </dgm:t>
    </dgm:pt>
    <dgm:pt modelId="{471AC84F-32D4-4066-8684-D91946B6B6CA}" type="sibTrans" cxnId="{2B8F741E-A996-4E0F-A1B6-624C3BAD2AAE}">
      <dgm:prSet/>
      <dgm:spPr/>
      <dgm:t>
        <a:bodyPr/>
        <a:lstStyle/>
        <a:p>
          <a:endParaRPr lang="es-PE"/>
        </a:p>
      </dgm:t>
    </dgm:pt>
    <dgm:pt modelId="{6B451D1A-6BFB-49D0-AA4A-94FF33406158}">
      <dgm:prSet phldrT="[Texto]"/>
      <dgm:spPr/>
      <dgm:t>
        <a:bodyPr/>
        <a:lstStyle/>
        <a:p>
          <a:r>
            <a:rPr lang="es-PE" dirty="0" smtClean="0"/>
            <a:t>Privadas</a:t>
          </a:r>
          <a:endParaRPr lang="es-PE" dirty="0"/>
        </a:p>
      </dgm:t>
    </dgm:pt>
    <dgm:pt modelId="{ACCCC110-73DE-4651-BCB4-A23B34512CEC}" type="parTrans" cxnId="{8D304FFD-0540-49FA-9A57-B70DEED2E7EB}">
      <dgm:prSet/>
      <dgm:spPr/>
      <dgm:t>
        <a:bodyPr/>
        <a:lstStyle/>
        <a:p>
          <a:endParaRPr lang="es-PE"/>
        </a:p>
      </dgm:t>
    </dgm:pt>
    <dgm:pt modelId="{C0808203-675B-4FB0-8AE2-F335CCD33D5A}" type="sibTrans" cxnId="{8D304FFD-0540-49FA-9A57-B70DEED2E7EB}">
      <dgm:prSet/>
      <dgm:spPr/>
      <dgm:t>
        <a:bodyPr/>
        <a:lstStyle/>
        <a:p>
          <a:endParaRPr lang="es-PE"/>
        </a:p>
      </dgm:t>
    </dgm:pt>
    <dgm:pt modelId="{1C0C194E-1388-4E3D-86F9-16B7E8136B43}">
      <dgm:prSet phldrT="[Texto]"/>
      <dgm:spPr/>
      <dgm:t>
        <a:bodyPr/>
        <a:lstStyle/>
        <a:p>
          <a:r>
            <a:rPr lang="es-PE" dirty="0" smtClean="0"/>
            <a:t>Empresas, Asociaciones religiosas, COMUNIDAD, entre otros</a:t>
          </a:r>
          <a:endParaRPr lang="es-PE" dirty="0"/>
        </a:p>
      </dgm:t>
    </dgm:pt>
    <dgm:pt modelId="{92BB4A8B-D8F7-4092-AA1B-5199C826ADA7}" type="parTrans" cxnId="{9B949B37-D928-4AD6-BF60-494040FE05F1}">
      <dgm:prSet/>
      <dgm:spPr/>
      <dgm:t>
        <a:bodyPr/>
        <a:lstStyle/>
        <a:p>
          <a:endParaRPr lang="es-PE"/>
        </a:p>
      </dgm:t>
    </dgm:pt>
    <dgm:pt modelId="{A1CDD7B9-E87F-47BE-9A3E-714349FC32C2}" type="sibTrans" cxnId="{9B949B37-D928-4AD6-BF60-494040FE05F1}">
      <dgm:prSet/>
      <dgm:spPr/>
      <dgm:t>
        <a:bodyPr/>
        <a:lstStyle/>
        <a:p>
          <a:endParaRPr lang="es-PE"/>
        </a:p>
      </dgm:t>
    </dgm:pt>
    <dgm:pt modelId="{C9855184-E5D4-4F32-845A-D37275555C43}" type="pres">
      <dgm:prSet presAssocID="{DE414F0C-3CAB-4905-ACC0-B27A0DA51997}" presName="linear" presStyleCnt="0">
        <dgm:presLayoutVars>
          <dgm:dir/>
          <dgm:animLvl val="lvl"/>
          <dgm:resizeHandles val="exact"/>
        </dgm:presLayoutVars>
      </dgm:prSet>
      <dgm:spPr/>
      <dgm:t>
        <a:bodyPr/>
        <a:lstStyle/>
        <a:p>
          <a:endParaRPr lang="es-PE"/>
        </a:p>
      </dgm:t>
    </dgm:pt>
    <dgm:pt modelId="{46D7D532-0796-4293-ABA6-5BEA82ECE7FF}" type="pres">
      <dgm:prSet presAssocID="{75AA9EDE-0F23-49D8-A01F-DBF59B985E59}" presName="parentLin" presStyleCnt="0"/>
      <dgm:spPr/>
    </dgm:pt>
    <dgm:pt modelId="{FE2A3D20-3391-4ECD-96DE-2F2AAE6FA23F}" type="pres">
      <dgm:prSet presAssocID="{75AA9EDE-0F23-49D8-A01F-DBF59B985E59}" presName="parentLeftMargin" presStyleLbl="node1" presStyleIdx="0" presStyleCnt="3"/>
      <dgm:spPr/>
      <dgm:t>
        <a:bodyPr/>
        <a:lstStyle/>
        <a:p>
          <a:endParaRPr lang="es-PE"/>
        </a:p>
      </dgm:t>
    </dgm:pt>
    <dgm:pt modelId="{445FC578-EDA9-4FAE-9622-49677205F0F8}" type="pres">
      <dgm:prSet presAssocID="{75AA9EDE-0F23-49D8-A01F-DBF59B985E59}" presName="parentText" presStyleLbl="node1" presStyleIdx="0" presStyleCnt="3">
        <dgm:presLayoutVars>
          <dgm:chMax val="0"/>
          <dgm:bulletEnabled val="1"/>
        </dgm:presLayoutVars>
      </dgm:prSet>
      <dgm:spPr/>
      <dgm:t>
        <a:bodyPr/>
        <a:lstStyle/>
        <a:p>
          <a:endParaRPr lang="es-PE"/>
        </a:p>
      </dgm:t>
    </dgm:pt>
    <dgm:pt modelId="{12904C72-E7B7-4B1E-A864-75F678E2C1EA}" type="pres">
      <dgm:prSet presAssocID="{75AA9EDE-0F23-49D8-A01F-DBF59B985E59}" presName="negativeSpace" presStyleCnt="0"/>
      <dgm:spPr/>
    </dgm:pt>
    <dgm:pt modelId="{E2F4A773-0B7B-40D7-9524-B4080C6B1E8D}" type="pres">
      <dgm:prSet presAssocID="{75AA9EDE-0F23-49D8-A01F-DBF59B985E59}" presName="childText" presStyleLbl="conFgAcc1" presStyleIdx="0" presStyleCnt="3">
        <dgm:presLayoutVars>
          <dgm:bulletEnabled val="1"/>
        </dgm:presLayoutVars>
      </dgm:prSet>
      <dgm:spPr/>
      <dgm:t>
        <a:bodyPr/>
        <a:lstStyle/>
        <a:p>
          <a:endParaRPr lang="es-PE"/>
        </a:p>
      </dgm:t>
    </dgm:pt>
    <dgm:pt modelId="{CC058FF0-F529-49BB-A79E-48AFC4555894}" type="pres">
      <dgm:prSet presAssocID="{41216B96-F100-47C8-8CC3-FB233FD9CE7A}" presName="spaceBetweenRectangles" presStyleCnt="0"/>
      <dgm:spPr/>
    </dgm:pt>
    <dgm:pt modelId="{AA8B2402-4CE8-489F-99EE-52BA59EE64DC}" type="pres">
      <dgm:prSet presAssocID="{57473C63-DC26-439A-85EA-58EA4D946439}" presName="parentLin" presStyleCnt="0"/>
      <dgm:spPr/>
    </dgm:pt>
    <dgm:pt modelId="{EAD33C47-3AC6-49F2-8A21-53C4B1CE8A38}" type="pres">
      <dgm:prSet presAssocID="{57473C63-DC26-439A-85EA-58EA4D946439}" presName="parentLeftMargin" presStyleLbl="node1" presStyleIdx="0" presStyleCnt="3"/>
      <dgm:spPr/>
      <dgm:t>
        <a:bodyPr/>
        <a:lstStyle/>
        <a:p>
          <a:endParaRPr lang="es-PE"/>
        </a:p>
      </dgm:t>
    </dgm:pt>
    <dgm:pt modelId="{0664734E-ECCA-48BD-97B2-80486446C32E}" type="pres">
      <dgm:prSet presAssocID="{57473C63-DC26-439A-85EA-58EA4D946439}" presName="parentText" presStyleLbl="node1" presStyleIdx="1" presStyleCnt="3">
        <dgm:presLayoutVars>
          <dgm:chMax val="0"/>
          <dgm:bulletEnabled val="1"/>
        </dgm:presLayoutVars>
      </dgm:prSet>
      <dgm:spPr/>
      <dgm:t>
        <a:bodyPr/>
        <a:lstStyle/>
        <a:p>
          <a:endParaRPr lang="es-PE"/>
        </a:p>
      </dgm:t>
    </dgm:pt>
    <dgm:pt modelId="{36E72681-CF94-4627-B439-3B319705D410}" type="pres">
      <dgm:prSet presAssocID="{57473C63-DC26-439A-85EA-58EA4D946439}" presName="negativeSpace" presStyleCnt="0"/>
      <dgm:spPr/>
    </dgm:pt>
    <dgm:pt modelId="{DC556891-336F-4AA8-A1A0-483DE5641D61}" type="pres">
      <dgm:prSet presAssocID="{57473C63-DC26-439A-85EA-58EA4D946439}" presName="childText" presStyleLbl="conFgAcc1" presStyleIdx="1" presStyleCnt="3">
        <dgm:presLayoutVars>
          <dgm:bulletEnabled val="1"/>
        </dgm:presLayoutVars>
      </dgm:prSet>
      <dgm:spPr/>
      <dgm:t>
        <a:bodyPr/>
        <a:lstStyle/>
        <a:p>
          <a:endParaRPr lang="es-PE"/>
        </a:p>
      </dgm:t>
    </dgm:pt>
    <dgm:pt modelId="{77BFFED7-67EA-425D-A724-ED396BF06394}" type="pres">
      <dgm:prSet presAssocID="{E58A36F6-5BE2-4212-9F77-E18307924273}" presName="spaceBetweenRectangles" presStyleCnt="0"/>
      <dgm:spPr/>
    </dgm:pt>
    <dgm:pt modelId="{A87DBBE3-5DBF-4C72-BD08-C038A1110B0A}" type="pres">
      <dgm:prSet presAssocID="{6B451D1A-6BFB-49D0-AA4A-94FF33406158}" presName="parentLin" presStyleCnt="0"/>
      <dgm:spPr/>
    </dgm:pt>
    <dgm:pt modelId="{98876C90-2E1F-4F5C-B762-2A260FC0924B}" type="pres">
      <dgm:prSet presAssocID="{6B451D1A-6BFB-49D0-AA4A-94FF33406158}" presName="parentLeftMargin" presStyleLbl="node1" presStyleIdx="1" presStyleCnt="3"/>
      <dgm:spPr/>
      <dgm:t>
        <a:bodyPr/>
        <a:lstStyle/>
        <a:p>
          <a:endParaRPr lang="es-PE"/>
        </a:p>
      </dgm:t>
    </dgm:pt>
    <dgm:pt modelId="{0E236540-CA87-458B-B5B1-87178D3953F4}" type="pres">
      <dgm:prSet presAssocID="{6B451D1A-6BFB-49D0-AA4A-94FF33406158}" presName="parentText" presStyleLbl="node1" presStyleIdx="2" presStyleCnt="3">
        <dgm:presLayoutVars>
          <dgm:chMax val="0"/>
          <dgm:bulletEnabled val="1"/>
        </dgm:presLayoutVars>
      </dgm:prSet>
      <dgm:spPr/>
      <dgm:t>
        <a:bodyPr/>
        <a:lstStyle/>
        <a:p>
          <a:endParaRPr lang="es-PE"/>
        </a:p>
      </dgm:t>
    </dgm:pt>
    <dgm:pt modelId="{4457B327-99ED-4002-9C38-CE15B08168EE}" type="pres">
      <dgm:prSet presAssocID="{6B451D1A-6BFB-49D0-AA4A-94FF33406158}" presName="negativeSpace" presStyleCnt="0"/>
      <dgm:spPr/>
    </dgm:pt>
    <dgm:pt modelId="{95B36AED-FD5E-4407-B9F4-0D745D9E0073}" type="pres">
      <dgm:prSet presAssocID="{6B451D1A-6BFB-49D0-AA4A-94FF33406158}" presName="childText" presStyleLbl="conFgAcc1" presStyleIdx="2" presStyleCnt="3">
        <dgm:presLayoutVars>
          <dgm:bulletEnabled val="1"/>
        </dgm:presLayoutVars>
      </dgm:prSet>
      <dgm:spPr/>
      <dgm:t>
        <a:bodyPr/>
        <a:lstStyle/>
        <a:p>
          <a:endParaRPr lang="es-PE"/>
        </a:p>
      </dgm:t>
    </dgm:pt>
  </dgm:ptLst>
  <dgm:cxnLst>
    <dgm:cxn modelId="{9B949B37-D928-4AD6-BF60-494040FE05F1}" srcId="{6B451D1A-6BFB-49D0-AA4A-94FF33406158}" destId="{1C0C194E-1388-4E3D-86F9-16B7E8136B43}" srcOrd="0" destOrd="0" parTransId="{92BB4A8B-D8F7-4092-AA1B-5199C826ADA7}" sibTransId="{A1CDD7B9-E87F-47BE-9A3E-714349FC32C2}"/>
    <dgm:cxn modelId="{E897311C-C730-48EA-BDA3-0A4BFA7F1AB8}" type="presOf" srcId="{75AA9EDE-0F23-49D8-A01F-DBF59B985E59}" destId="{445FC578-EDA9-4FAE-9622-49677205F0F8}" srcOrd="1" destOrd="0" presId="urn:microsoft.com/office/officeart/2005/8/layout/list1"/>
    <dgm:cxn modelId="{E7B33BBA-A214-4A7D-B5D9-EF4352DA41DC}" type="presOf" srcId="{57473C63-DC26-439A-85EA-58EA4D946439}" destId="{EAD33C47-3AC6-49F2-8A21-53C4B1CE8A38}" srcOrd="0" destOrd="0" presId="urn:microsoft.com/office/officeart/2005/8/layout/list1"/>
    <dgm:cxn modelId="{2A7452B4-07EC-42C5-96C7-081E94B149A3}" srcId="{75AA9EDE-0F23-49D8-A01F-DBF59B985E59}" destId="{5B1DEB55-F11D-4D94-8C05-0A70492D66AB}" srcOrd="2" destOrd="0" parTransId="{E250248E-9A9A-4474-AB44-629F51FA48CA}" sibTransId="{B6E76F00-5AB9-49D4-90D4-2E8729A53C05}"/>
    <dgm:cxn modelId="{873631F9-2DA5-4D9B-BBE0-AAF4898D5E29}" srcId="{DE414F0C-3CAB-4905-ACC0-B27A0DA51997}" destId="{57473C63-DC26-439A-85EA-58EA4D946439}" srcOrd="1" destOrd="0" parTransId="{EC8E0DD1-EE81-464A-A159-C57347F45F01}" sibTransId="{E58A36F6-5BE2-4212-9F77-E18307924273}"/>
    <dgm:cxn modelId="{8D304FFD-0540-49FA-9A57-B70DEED2E7EB}" srcId="{DE414F0C-3CAB-4905-ACC0-B27A0DA51997}" destId="{6B451D1A-6BFB-49D0-AA4A-94FF33406158}" srcOrd="2" destOrd="0" parTransId="{ACCCC110-73DE-4651-BCB4-A23B34512CEC}" sibTransId="{C0808203-675B-4FB0-8AE2-F335CCD33D5A}"/>
    <dgm:cxn modelId="{0AD3961F-62B8-4704-A07C-EE8B92F970F8}" type="presOf" srcId="{5B1DEB55-F11D-4D94-8C05-0A70492D66AB}" destId="{E2F4A773-0B7B-40D7-9524-B4080C6B1E8D}" srcOrd="0" destOrd="2" presId="urn:microsoft.com/office/officeart/2005/8/layout/list1"/>
    <dgm:cxn modelId="{EBBEBC8E-F2DD-40DE-80EE-3635D8614288}" type="presOf" srcId="{6B451D1A-6BFB-49D0-AA4A-94FF33406158}" destId="{98876C90-2E1F-4F5C-B762-2A260FC0924B}" srcOrd="0" destOrd="0" presId="urn:microsoft.com/office/officeart/2005/8/layout/list1"/>
    <dgm:cxn modelId="{371550EE-F991-42AE-975D-3F9D082BA980}" type="presOf" srcId="{9942C3C7-59EC-4F75-A6F0-F4CD081FE1B5}" destId="{E2F4A773-0B7B-40D7-9524-B4080C6B1E8D}" srcOrd="0" destOrd="1" presId="urn:microsoft.com/office/officeart/2005/8/layout/list1"/>
    <dgm:cxn modelId="{EBD4C41D-3728-42BC-A0B1-5AD126EC2CD1}" type="presOf" srcId="{DEAB199A-51F6-48D5-9146-1D674F854D54}" destId="{DC556891-336F-4AA8-A1A0-483DE5641D61}" srcOrd="0" destOrd="0" presId="urn:microsoft.com/office/officeart/2005/8/layout/list1"/>
    <dgm:cxn modelId="{E5BA144F-994C-4E71-92EA-90C9792BBDF4}" type="presOf" srcId="{6B451D1A-6BFB-49D0-AA4A-94FF33406158}" destId="{0E236540-CA87-458B-B5B1-87178D3953F4}" srcOrd="1" destOrd="0" presId="urn:microsoft.com/office/officeart/2005/8/layout/list1"/>
    <dgm:cxn modelId="{2B8F741E-A996-4E0F-A1B6-624C3BAD2AAE}" srcId="{57473C63-DC26-439A-85EA-58EA4D946439}" destId="{DEAB199A-51F6-48D5-9146-1D674F854D54}" srcOrd="0" destOrd="0" parTransId="{5A851F60-A5B0-4096-8722-4F5A0B6A4AB0}" sibTransId="{471AC84F-32D4-4066-8684-D91946B6B6CA}"/>
    <dgm:cxn modelId="{5249E4F4-F21B-4B0B-99C9-EF71F1C7A40D}" type="presOf" srcId="{75AA9EDE-0F23-49D8-A01F-DBF59B985E59}" destId="{FE2A3D20-3391-4ECD-96DE-2F2AAE6FA23F}" srcOrd="0" destOrd="0" presId="urn:microsoft.com/office/officeart/2005/8/layout/list1"/>
    <dgm:cxn modelId="{4AF0E0C2-01D3-4161-A437-5DD71FA1B7DA}" type="presOf" srcId="{DE414F0C-3CAB-4905-ACC0-B27A0DA51997}" destId="{C9855184-E5D4-4F32-845A-D37275555C43}" srcOrd="0" destOrd="0" presId="urn:microsoft.com/office/officeart/2005/8/layout/list1"/>
    <dgm:cxn modelId="{7F844331-B682-45EF-9B7B-D74AE6FBFE88}" type="presOf" srcId="{EF68BAE5-98AC-4E4E-A9F8-99199706AFAF}" destId="{E2F4A773-0B7B-40D7-9524-B4080C6B1E8D}" srcOrd="0" destOrd="0" presId="urn:microsoft.com/office/officeart/2005/8/layout/list1"/>
    <dgm:cxn modelId="{087C472C-5930-4E57-8C74-2AC0C4BA58BF}" type="presOf" srcId="{1C0C194E-1388-4E3D-86F9-16B7E8136B43}" destId="{95B36AED-FD5E-4407-B9F4-0D745D9E0073}" srcOrd="0" destOrd="0" presId="urn:microsoft.com/office/officeart/2005/8/layout/list1"/>
    <dgm:cxn modelId="{F98ECBBD-F70D-4FFA-ABD5-F170439AD8A4}" srcId="{75AA9EDE-0F23-49D8-A01F-DBF59B985E59}" destId="{9942C3C7-59EC-4F75-A6F0-F4CD081FE1B5}" srcOrd="1" destOrd="0" parTransId="{86D232A1-BAC2-4FF8-B631-0CC331856DCC}" sibTransId="{488A0228-7E4C-45D5-B1D3-FA59166AF2EC}"/>
    <dgm:cxn modelId="{F623B67D-1400-4D96-A7E3-7FA586791833}" srcId="{75AA9EDE-0F23-49D8-A01F-DBF59B985E59}" destId="{EF68BAE5-98AC-4E4E-A9F8-99199706AFAF}" srcOrd="0" destOrd="0" parTransId="{B4C2F763-FF1A-47D6-9F34-5A7CC32028BD}" sibTransId="{2C60FDB0-D3AA-41D3-97CC-A653AF5C0AA6}"/>
    <dgm:cxn modelId="{312CC9BB-BC82-44BB-B001-8F61726C53FB}" srcId="{DE414F0C-3CAB-4905-ACC0-B27A0DA51997}" destId="{75AA9EDE-0F23-49D8-A01F-DBF59B985E59}" srcOrd="0" destOrd="0" parTransId="{7F66C284-1BD1-4643-8AC7-49098887D1DD}" sibTransId="{41216B96-F100-47C8-8CC3-FB233FD9CE7A}"/>
    <dgm:cxn modelId="{C7F5FD80-42C9-4E1C-AE6F-9354AF41DEBC}" type="presOf" srcId="{57473C63-DC26-439A-85EA-58EA4D946439}" destId="{0664734E-ECCA-48BD-97B2-80486446C32E}" srcOrd="1" destOrd="0" presId="urn:microsoft.com/office/officeart/2005/8/layout/list1"/>
    <dgm:cxn modelId="{1F592026-3B47-4F56-B1C1-6A46133F3EBD}" type="presParOf" srcId="{C9855184-E5D4-4F32-845A-D37275555C43}" destId="{46D7D532-0796-4293-ABA6-5BEA82ECE7FF}" srcOrd="0" destOrd="0" presId="urn:microsoft.com/office/officeart/2005/8/layout/list1"/>
    <dgm:cxn modelId="{412A763D-71F4-4F8D-A93E-74E49DA12F5C}" type="presParOf" srcId="{46D7D532-0796-4293-ABA6-5BEA82ECE7FF}" destId="{FE2A3D20-3391-4ECD-96DE-2F2AAE6FA23F}" srcOrd="0" destOrd="0" presId="urn:microsoft.com/office/officeart/2005/8/layout/list1"/>
    <dgm:cxn modelId="{336014EA-524A-4482-9390-5081C289383F}" type="presParOf" srcId="{46D7D532-0796-4293-ABA6-5BEA82ECE7FF}" destId="{445FC578-EDA9-4FAE-9622-49677205F0F8}" srcOrd="1" destOrd="0" presId="urn:microsoft.com/office/officeart/2005/8/layout/list1"/>
    <dgm:cxn modelId="{23F36548-3194-4531-810E-0E1146F62B7C}" type="presParOf" srcId="{C9855184-E5D4-4F32-845A-D37275555C43}" destId="{12904C72-E7B7-4B1E-A864-75F678E2C1EA}" srcOrd="1" destOrd="0" presId="urn:microsoft.com/office/officeart/2005/8/layout/list1"/>
    <dgm:cxn modelId="{CB518CE2-80B3-4E10-9DD7-F7C1F7B9CF9B}" type="presParOf" srcId="{C9855184-E5D4-4F32-845A-D37275555C43}" destId="{E2F4A773-0B7B-40D7-9524-B4080C6B1E8D}" srcOrd="2" destOrd="0" presId="urn:microsoft.com/office/officeart/2005/8/layout/list1"/>
    <dgm:cxn modelId="{AE9C982F-D9B6-4481-92B0-C6F5C56018BB}" type="presParOf" srcId="{C9855184-E5D4-4F32-845A-D37275555C43}" destId="{CC058FF0-F529-49BB-A79E-48AFC4555894}" srcOrd="3" destOrd="0" presId="urn:microsoft.com/office/officeart/2005/8/layout/list1"/>
    <dgm:cxn modelId="{BB0D86BE-0C01-441A-983B-C1FD027724F1}" type="presParOf" srcId="{C9855184-E5D4-4F32-845A-D37275555C43}" destId="{AA8B2402-4CE8-489F-99EE-52BA59EE64DC}" srcOrd="4" destOrd="0" presId="urn:microsoft.com/office/officeart/2005/8/layout/list1"/>
    <dgm:cxn modelId="{89DE6BC0-BB03-47F9-BA04-9DDE3379453D}" type="presParOf" srcId="{AA8B2402-4CE8-489F-99EE-52BA59EE64DC}" destId="{EAD33C47-3AC6-49F2-8A21-53C4B1CE8A38}" srcOrd="0" destOrd="0" presId="urn:microsoft.com/office/officeart/2005/8/layout/list1"/>
    <dgm:cxn modelId="{6135534D-EB86-4B00-B442-C9DF6300A278}" type="presParOf" srcId="{AA8B2402-4CE8-489F-99EE-52BA59EE64DC}" destId="{0664734E-ECCA-48BD-97B2-80486446C32E}" srcOrd="1" destOrd="0" presId="urn:microsoft.com/office/officeart/2005/8/layout/list1"/>
    <dgm:cxn modelId="{47B92F0A-63FE-4F2C-BA63-D992D8673F3D}" type="presParOf" srcId="{C9855184-E5D4-4F32-845A-D37275555C43}" destId="{36E72681-CF94-4627-B439-3B319705D410}" srcOrd="5" destOrd="0" presId="urn:microsoft.com/office/officeart/2005/8/layout/list1"/>
    <dgm:cxn modelId="{4D62C4B8-FBA8-4420-ACF4-66D6F0D1697E}" type="presParOf" srcId="{C9855184-E5D4-4F32-845A-D37275555C43}" destId="{DC556891-336F-4AA8-A1A0-483DE5641D61}" srcOrd="6" destOrd="0" presId="urn:microsoft.com/office/officeart/2005/8/layout/list1"/>
    <dgm:cxn modelId="{2A1E9DF1-2989-4956-9E68-115854BD62F2}" type="presParOf" srcId="{C9855184-E5D4-4F32-845A-D37275555C43}" destId="{77BFFED7-67EA-425D-A724-ED396BF06394}" srcOrd="7" destOrd="0" presId="urn:microsoft.com/office/officeart/2005/8/layout/list1"/>
    <dgm:cxn modelId="{B5529EFD-CC5D-4657-B9EE-A09F889A48F6}" type="presParOf" srcId="{C9855184-E5D4-4F32-845A-D37275555C43}" destId="{A87DBBE3-5DBF-4C72-BD08-C038A1110B0A}" srcOrd="8" destOrd="0" presId="urn:microsoft.com/office/officeart/2005/8/layout/list1"/>
    <dgm:cxn modelId="{9E8BFF57-701B-4276-8175-EE5F9CE961D1}" type="presParOf" srcId="{A87DBBE3-5DBF-4C72-BD08-C038A1110B0A}" destId="{98876C90-2E1F-4F5C-B762-2A260FC0924B}" srcOrd="0" destOrd="0" presId="urn:microsoft.com/office/officeart/2005/8/layout/list1"/>
    <dgm:cxn modelId="{ABDA77C0-20A9-4E49-BCD6-EF6E3F87E647}" type="presParOf" srcId="{A87DBBE3-5DBF-4C72-BD08-C038A1110B0A}" destId="{0E236540-CA87-458B-B5B1-87178D3953F4}" srcOrd="1" destOrd="0" presId="urn:microsoft.com/office/officeart/2005/8/layout/list1"/>
    <dgm:cxn modelId="{E2DEF5B4-108F-46C5-A398-825A0B3F400B}" type="presParOf" srcId="{C9855184-E5D4-4F32-845A-D37275555C43}" destId="{4457B327-99ED-4002-9C38-CE15B08168EE}" srcOrd="9" destOrd="0" presId="urn:microsoft.com/office/officeart/2005/8/layout/list1"/>
    <dgm:cxn modelId="{C8C14378-8577-48F0-994A-4758C17B0876}" type="presParOf" srcId="{C9855184-E5D4-4F32-845A-D37275555C43}" destId="{95B36AED-FD5E-4407-B9F4-0D745D9E0073}"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E414F0C-3CAB-4905-ACC0-B27A0DA51997}" type="doc">
      <dgm:prSet loTypeId="urn:microsoft.com/office/officeart/2005/8/layout/list1" loCatId="list" qsTypeId="urn:microsoft.com/office/officeart/2005/8/quickstyle/simple1" qsCatId="simple" csTypeId="urn:microsoft.com/office/officeart/2005/8/colors/colorful3" csCatId="colorful" phldr="1"/>
      <dgm:spPr/>
      <dgm:t>
        <a:bodyPr/>
        <a:lstStyle/>
        <a:p>
          <a:endParaRPr lang="es-PE"/>
        </a:p>
      </dgm:t>
    </dgm:pt>
    <dgm:pt modelId="{75AA9EDE-0F23-49D8-A01F-DBF59B985E59}">
      <dgm:prSet phldrT="[Texto]"/>
      <dgm:spPr>
        <a:solidFill>
          <a:schemeClr val="tx1">
            <a:lumMod val="75000"/>
            <a:lumOff val="25000"/>
          </a:schemeClr>
        </a:solidFill>
      </dgm:spPr>
      <dgm:t>
        <a:bodyPr/>
        <a:lstStyle/>
        <a:p>
          <a:r>
            <a:rPr lang="es-PE" dirty="0" smtClean="0"/>
            <a:t>Creación</a:t>
          </a:r>
        </a:p>
      </dgm:t>
    </dgm:pt>
    <dgm:pt modelId="{7F66C284-1BD1-4643-8AC7-49098887D1DD}" type="parTrans" cxnId="{312CC9BB-BC82-44BB-B001-8F61726C53FB}">
      <dgm:prSet/>
      <dgm:spPr/>
      <dgm:t>
        <a:bodyPr/>
        <a:lstStyle/>
        <a:p>
          <a:endParaRPr lang="es-PE"/>
        </a:p>
      </dgm:t>
    </dgm:pt>
    <dgm:pt modelId="{41216B96-F100-47C8-8CC3-FB233FD9CE7A}" type="sibTrans" cxnId="{312CC9BB-BC82-44BB-B001-8F61726C53FB}">
      <dgm:prSet/>
      <dgm:spPr/>
      <dgm:t>
        <a:bodyPr/>
        <a:lstStyle/>
        <a:p>
          <a:endParaRPr lang="es-PE"/>
        </a:p>
      </dgm:t>
    </dgm:pt>
    <dgm:pt modelId="{57473C63-DC26-439A-85EA-58EA4D946439}">
      <dgm:prSet phldrT="[Texto]"/>
      <dgm:spPr/>
      <dgm:t>
        <a:bodyPr/>
        <a:lstStyle/>
        <a:p>
          <a:r>
            <a:rPr lang="es-PE" dirty="0" smtClean="0"/>
            <a:t>Renovación</a:t>
          </a:r>
          <a:endParaRPr lang="es-PE" dirty="0"/>
        </a:p>
      </dgm:t>
    </dgm:pt>
    <dgm:pt modelId="{EC8E0DD1-EE81-464A-A159-C57347F45F01}" type="parTrans" cxnId="{873631F9-2DA5-4D9B-BBE0-AAF4898D5E29}">
      <dgm:prSet/>
      <dgm:spPr/>
      <dgm:t>
        <a:bodyPr/>
        <a:lstStyle/>
        <a:p>
          <a:endParaRPr lang="es-PE"/>
        </a:p>
      </dgm:t>
    </dgm:pt>
    <dgm:pt modelId="{E58A36F6-5BE2-4212-9F77-E18307924273}" type="sibTrans" cxnId="{873631F9-2DA5-4D9B-BBE0-AAF4898D5E29}">
      <dgm:prSet/>
      <dgm:spPr/>
      <dgm:t>
        <a:bodyPr/>
        <a:lstStyle/>
        <a:p>
          <a:endParaRPr lang="es-PE"/>
        </a:p>
      </dgm:t>
    </dgm:pt>
    <dgm:pt modelId="{6B451D1A-6BFB-49D0-AA4A-94FF33406158}">
      <dgm:prSet phldrT="[Texto]"/>
      <dgm:spPr/>
      <dgm:t>
        <a:bodyPr/>
        <a:lstStyle/>
        <a:p>
          <a:r>
            <a:rPr lang="es-PE" dirty="0" smtClean="0"/>
            <a:t>Cierre</a:t>
          </a:r>
          <a:endParaRPr lang="es-PE" dirty="0"/>
        </a:p>
      </dgm:t>
    </dgm:pt>
    <dgm:pt modelId="{ACCCC110-73DE-4651-BCB4-A23B34512CEC}" type="parTrans" cxnId="{8D304FFD-0540-49FA-9A57-B70DEED2E7EB}">
      <dgm:prSet/>
      <dgm:spPr/>
      <dgm:t>
        <a:bodyPr/>
        <a:lstStyle/>
        <a:p>
          <a:endParaRPr lang="es-PE"/>
        </a:p>
      </dgm:t>
    </dgm:pt>
    <dgm:pt modelId="{C0808203-675B-4FB0-8AE2-F335CCD33D5A}" type="sibTrans" cxnId="{8D304FFD-0540-49FA-9A57-B70DEED2E7EB}">
      <dgm:prSet/>
      <dgm:spPr/>
      <dgm:t>
        <a:bodyPr/>
        <a:lstStyle/>
        <a:p>
          <a:endParaRPr lang="es-PE"/>
        </a:p>
      </dgm:t>
    </dgm:pt>
    <dgm:pt modelId="{C9855184-E5D4-4F32-845A-D37275555C43}" type="pres">
      <dgm:prSet presAssocID="{DE414F0C-3CAB-4905-ACC0-B27A0DA51997}" presName="linear" presStyleCnt="0">
        <dgm:presLayoutVars>
          <dgm:dir/>
          <dgm:animLvl val="lvl"/>
          <dgm:resizeHandles val="exact"/>
        </dgm:presLayoutVars>
      </dgm:prSet>
      <dgm:spPr/>
      <dgm:t>
        <a:bodyPr/>
        <a:lstStyle/>
        <a:p>
          <a:endParaRPr lang="es-PE"/>
        </a:p>
      </dgm:t>
    </dgm:pt>
    <dgm:pt modelId="{46D7D532-0796-4293-ABA6-5BEA82ECE7FF}" type="pres">
      <dgm:prSet presAssocID="{75AA9EDE-0F23-49D8-A01F-DBF59B985E59}" presName="parentLin" presStyleCnt="0"/>
      <dgm:spPr/>
    </dgm:pt>
    <dgm:pt modelId="{FE2A3D20-3391-4ECD-96DE-2F2AAE6FA23F}" type="pres">
      <dgm:prSet presAssocID="{75AA9EDE-0F23-49D8-A01F-DBF59B985E59}" presName="parentLeftMargin" presStyleLbl="node1" presStyleIdx="0" presStyleCnt="3"/>
      <dgm:spPr/>
      <dgm:t>
        <a:bodyPr/>
        <a:lstStyle/>
        <a:p>
          <a:endParaRPr lang="es-PE"/>
        </a:p>
      </dgm:t>
    </dgm:pt>
    <dgm:pt modelId="{445FC578-EDA9-4FAE-9622-49677205F0F8}" type="pres">
      <dgm:prSet presAssocID="{75AA9EDE-0F23-49D8-A01F-DBF59B985E59}" presName="parentText" presStyleLbl="node1" presStyleIdx="0" presStyleCnt="3">
        <dgm:presLayoutVars>
          <dgm:chMax val="0"/>
          <dgm:bulletEnabled val="1"/>
        </dgm:presLayoutVars>
      </dgm:prSet>
      <dgm:spPr/>
      <dgm:t>
        <a:bodyPr/>
        <a:lstStyle/>
        <a:p>
          <a:endParaRPr lang="es-PE"/>
        </a:p>
      </dgm:t>
    </dgm:pt>
    <dgm:pt modelId="{12904C72-E7B7-4B1E-A864-75F678E2C1EA}" type="pres">
      <dgm:prSet presAssocID="{75AA9EDE-0F23-49D8-A01F-DBF59B985E59}" presName="negativeSpace" presStyleCnt="0"/>
      <dgm:spPr/>
    </dgm:pt>
    <dgm:pt modelId="{E2F4A773-0B7B-40D7-9524-B4080C6B1E8D}" type="pres">
      <dgm:prSet presAssocID="{75AA9EDE-0F23-49D8-A01F-DBF59B985E59}" presName="childText" presStyleLbl="conFgAcc1" presStyleIdx="0" presStyleCnt="3">
        <dgm:presLayoutVars>
          <dgm:bulletEnabled val="1"/>
        </dgm:presLayoutVars>
      </dgm:prSet>
      <dgm:spPr/>
      <dgm:t>
        <a:bodyPr/>
        <a:lstStyle/>
        <a:p>
          <a:endParaRPr lang="es-PE"/>
        </a:p>
      </dgm:t>
    </dgm:pt>
    <dgm:pt modelId="{CC058FF0-F529-49BB-A79E-48AFC4555894}" type="pres">
      <dgm:prSet presAssocID="{41216B96-F100-47C8-8CC3-FB233FD9CE7A}" presName="spaceBetweenRectangles" presStyleCnt="0"/>
      <dgm:spPr/>
    </dgm:pt>
    <dgm:pt modelId="{AA8B2402-4CE8-489F-99EE-52BA59EE64DC}" type="pres">
      <dgm:prSet presAssocID="{57473C63-DC26-439A-85EA-58EA4D946439}" presName="parentLin" presStyleCnt="0"/>
      <dgm:spPr/>
    </dgm:pt>
    <dgm:pt modelId="{EAD33C47-3AC6-49F2-8A21-53C4B1CE8A38}" type="pres">
      <dgm:prSet presAssocID="{57473C63-DC26-439A-85EA-58EA4D946439}" presName="parentLeftMargin" presStyleLbl="node1" presStyleIdx="0" presStyleCnt="3"/>
      <dgm:spPr/>
      <dgm:t>
        <a:bodyPr/>
        <a:lstStyle/>
        <a:p>
          <a:endParaRPr lang="es-PE"/>
        </a:p>
      </dgm:t>
    </dgm:pt>
    <dgm:pt modelId="{0664734E-ECCA-48BD-97B2-80486446C32E}" type="pres">
      <dgm:prSet presAssocID="{57473C63-DC26-439A-85EA-58EA4D946439}" presName="parentText" presStyleLbl="node1" presStyleIdx="1" presStyleCnt="3">
        <dgm:presLayoutVars>
          <dgm:chMax val="0"/>
          <dgm:bulletEnabled val="1"/>
        </dgm:presLayoutVars>
      </dgm:prSet>
      <dgm:spPr/>
      <dgm:t>
        <a:bodyPr/>
        <a:lstStyle/>
        <a:p>
          <a:endParaRPr lang="es-PE"/>
        </a:p>
      </dgm:t>
    </dgm:pt>
    <dgm:pt modelId="{36E72681-CF94-4627-B439-3B319705D410}" type="pres">
      <dgm:prSet presAssocID="{57473C63-DC26-439A-85EA-58EA4D946439}" presName="negativeSpace" presStyleCnt="0"/>
      <dgm:spPr/>
    </dgm:pt>
    <dgm:pt modelId="{DC556891-336F-4AA8-A1A0-483DE5641D61}" type="pres">
      <dgm:prSet presAssocID="{57473C63-DC26-439A-85EA-58EA4D946439}" presName="childText" presStyleLbl="conFgAcc1" presStyleIdx="1" presStyleCnt="3">
        <dgm:presLayoutVars>
          <dgm:bulletEnabled val="1"/>
        </dgm:presLayoutVars>
      </dgm:prSet>
      <dgm:spPr/>
      <dgm:t>
        <a:bodyPr/>
        <a:lstStyle/>
        <a:p>
          <a:endParaRPr lang="es-PE"/>
        </a:p>
      </dgm:t>
    </dgm:pt>
    <dgm:pt modelId="{77BFFED7-67EA-425D-A724-ED396BF06394}" type="pres">
      <dgm:prSet presAssocID="{E58A36F6-5BE2-4212-9F77-E18307924273}" presName="spaceBetweenRectangles" presStyleCnt="0"/>
      <dgm:spPr/>
    </dgm:pt>
    <dgm:pt modelId="{A87DBBE3-5DBF-4C72-BD08-C038A1110B0A}" type="pres">
      <dgm:prSet presAssocID="{6B451D1A-6BFB-49D0-AA4A-94FF33406158}" presName="parentLin" presStyleCnt="0"/>
      <dgm:spPr/>
    </dgm:pt>
    <dgm:pt modelId="{98876C90-2E1F-4F5C-B762-2A260FC0924B}" type="pres">
      <dgm:prSet presAssocID="{6B451D1A-6BFB-49D0-AA4A-94FF33406158}" presName="parentLeftMargin" presStyleLbl="node1" presStyleIdx="1" presStyleCnt="3"/>
      <dgm:spPr/>
      <dgm:t>
        <a:bodyPr/>
        <a:lstStyle/>
        <a:p>
          <a:endParaRPr lang="es-PE"/>
        </a:p>
      </dgm:t>
    </dgm:pt>
    <dgm:pt modelId="{0E236540-CA87-458B-B5B1-87178D3953F4}" type="pres">
      <dgm:prSet presAssocID="{6B451D1A-6BFB-49D0-AA4A-94FF33406158}" presName="parentText" presStyleLbl="node1" presStyleIdx="2" presStyleCnt="3">
        <dgm:presLayoutVars>
          <dgm:chMax val="0"/>
          <dgm:bulletEnabled val="1"/>
        </dgm:presLayoutVars>
      </dgm:prSet>
      <dgm:spPr/>
      <dgm:t>
        <a:bodyPr/>
        <a:lstStyle/>
        <a:p>
          <a:endParaRPr lang="es-PE"/>
        </a:p>
      </dgm:t>
    </dgm:pt>
    <dgm:pt modelId="{4457B327-99ED-4002-9C38-CE15B08168EE}" type="pres">
      <dgm:prSet presAssocID="{6B451D1A-6BFB-49D0-AA4A-94FF33406158}" presName="negativeSpace" presStyleCnt="0"/>
      <dgm:spPr/>
    </dgm:pt>
    <dgm:pt modelId="{95B36AED-FD5E-4407-B9F4-0D745D9E0073}" type="pres">
      <dgm:prSet presAssocID="{6B451D1A-6BFB-49D0-AA4A-94FF33406158}" presName="childText" presStyleLbl="conFgAcc1" presStyleIdx="2" presStyleCnt="3">
        <dgm:presLayoutVars>
          <dgm:bulletEnabled val="1"/>
        </dgm:presLayoutVars>
      </dgm:prSet>
      <dgm:spPr/>
      <dgm:t>
        <a:bodyPr/>
        <a:lstStyle/>
        <a:p>
          <a:endParaRPr lang="es-PE"/>
        </a:p>
      </dgm:t>
    </dgm:pt>
  </dgm:ptLst>
  <dgm:cxnLst>
    <dgm:cxn modelId="{90B04628-2B2C-4FEE-A82B-CB2C1D8ED058}" type="presOf" srcId="{DE414F0C-3CAB-4905-ACC0-B27A0DA51997}" destId="{C9855184-E5D4-4F32-845A-D37275555C43}" srcOrd="0" destOrd="0" presId="urn:microsoft.com/office/officeart/2005/8/layout/list1"/>
    <dgm:cxn modelId="{60FE4BD7-A8DC-461B-952B-52EBC0FB7FD2}" type="presOf" srcId="{57473C63-DC26-439A-85EA-58EA4D946439}" destId="{0664734E-ECCA-48BD-97B2-80486446C32E}" srcOrd="1" destOrd="0" presId="urn:microsoft.com/office/officeart/2005/8/layout/list1"/>
    <dgm:cxn modelId="{DDC8511B-FB64-44FF-B2DC-448BEDB0A173}" type="presOf" srcId="{6B451D1A-6BFB-49D0-AA4A-94FF33406158}" destId="{98876C90-2E1F-4F5C-B762-2A260FC0924B}" srcOrd="0" destOrd="0" presId="urn:microsoft.com/office/officeart/2005/8/layout/list1"/>
    <dgm:cxn modelId="{873631F9-2DA5-4D9B-BBE0-AAF4898D5E29}" srcId="{DE414F0C-3CAB-4905-ACC0-B27A0DA51997}" destId="{57473C63-DC26-439A-85EA-58EA4D946439}" srcOrd="1" destOrd="0" parTransId="{EC8E0DD1-EE81-464A-A159-C57347F45F01}" sibTransId="{E58A36F6-5BE2-4212-9F77-E18307924273}"/>
    <dgm:cxn modelId="{8D304FFD-0540-49FA-9A57-B70DEED2E7EB}" srcId="{DE414F0C-3CAB-4905-ACC0-B27A0DA51997}" destId="{6B451D1A-6BFB-49D0-AA4A-94FF33406158}" srcOrd="2" destOrd="0" parTransId="{ACCCC110-73DE-4651-BCB4-A23B34512CEC}" sibTransId="{C0808203-675B-4FB0-8AE2-F335CCD33D5A}"/>
    <dgm:cxn modelId="{562A9036-711A-4DE6-B100-FE2B1D104CA1}" type="presOf" srcId="{6B451D1A-6BFB-49D0-AA4A-94FF33406158}" destId="{0E236540-CA87-458B-B5B1-87178D3953F4}" srcOrd="1" destOrd="0" presId="urn:microsoft.com/office/officeart/2005/8/layout/list1"/>
    <dgm:cxn modelId="{16273466-A828-4869-951C-64DB2F29D167}" type="presOf" srcId="{75AA9EDE-0F23-49D8-A01F-DBF59B985E59}" destId="{445FC578-EDA9-4FAE-9622-49677205F0F8}" srcOrd="1" destOrd="0" presId="urn:microsoft.com/office/officeart/2005/8/layout/list1"/>
    <dgm:cxn modelId="{D1F298AB-F448-47B0-9F18-115BADBEE30E}" type="presOf" srcId="{75AA9EDE-0F23-49D8-A01F-DBF59B985E59}" destId="{FE2A3D20-3391-4ECD-96DE-2F2AAE6FA23F}" srcOrd="0" destOrd="0" presId="urn:microsoft.com/office/officeart/2005/8/layout/list1"/>
    <dgm:cxn modelId="{3E58012C-73EB-4009-845D-348D02915336}" type="presOf" srcId="{57473C63-DC26-439A-85EA-58EA4D946439}" destId="{EAD33C47-3AC6-49F2-8A21-53C4B1CE8A38}" srcOrd="0" destOrd="0" presId="urn:microsoft.com/office/officeart/2005/8/layout/list1"/>
    <dgm:cxn modelId="{312CC9BB-BC82-44BB-B001-8F61726C53FB}" srcId="{DE414F0C-3CAB-4905-ACC0-B27A0DA51997}" destId="{75AA9EDE-0F23-49D8-A01F-DBF59B985E59}" srcOrd="0" destOrd="0" parTransId="{7F66C284-1BD1-4643-8AC7-49098887D1DD}" sibTransId="{41216B96-F100-47C8-8CC3-FB233FD9CE7A}"/>
    <dgm:cxn modelId="{E899D49B-37C9-4411-8441-2187DDFFA13F}" type="presParOf" srcId="{C9855184-E5D4-4F32-845A-D37275555C43}" destId="{46D7D532-0796-4293-ABA6-5BEA82ECE7FF}" srcOrd="0" destOrd="0" presId="urn:microsoft.com/office/officeart/2005/8/layout/list1"/>
    <dgm:cxn modelId="{5AFAFB2A-E566-4C5F-A97A-2E11D79FB9FD}" type="presParOf" srcId="{46D7D532-0796-4293-ABA6-5BEA82ECE7FF}" destId="{FE2A3D20-3391-4ECD-96DE-2F2AAE6FA23F}" srcOrd="0" destOrd="0" presId="urn:microsoft.com/office/officeart/2005/8/layout/list1"/>
    <dgm:cxn modelId="{9B1C862D-BDC0-49D7-98CF-ED5B0B1C0CEA}" type="presParOf" srcId="{46D7D532-0796-4293-ABA6-5BEA82ECE7FF}" destId="{445FC578-EDA9-4FAE-9622-49677205F0F8}" srcOrd="1" destOrd="0" presId="urn:microsoft.com/office/officeart/2005/8/layout/list1"/>
    <dgm:cxn modelId="{21E0E821-DED0-4FF9-9431-C6A421343A94}" type="presParOf" srcId="{C9855184-E5D4-4F32-845A-D37275555C43}" destId="{12904C72-E7B7-4B1E-A864-75F678E2C1EA}" srcOrd="1" destOrd="0" presId="urn:microsoft.com/office/officeart/2005/8/layout/list1"/>
    <dgm:cxn modelId="{862B809D-3B87-4E2C-9C78-4F8E75F73A46}" type="presParOf" srcId="{C9855184-E5D4-4F32-845A-D37275555C43}" destId="{E2F4A773-0B7B-40D7-9524-B4080C6B1E8D}" srcOrd="2" destOrd="0" presId="urn:microsoft.com/office/officeart/2005/8/layout/list1"/>
    <dgm:cxn modelId="{183A2E19-A6D6-4961-A454-2095089A0CA3}" type="presParOf" srcId="{C9855184-E5D4-4F32-845A-D37275555C43}" destId="{CC058FF0-F529-49BB-A79E-48AFC4555894}" srcOrd="3" destOrd="0" presId="urn:microsoft.com/office/officeart/2005/8/layout/list1"/>
    <dgm:cxn modelId="{320017E5-4C97-4FA0-ABFE-7DC869988B94}" type="presParOf" srcId="{C9855184-E5D4-4F32-845A-D37275555C43}" destId="{AA8B2402-4CE8-489F-99EE-52BA59EE64DC}" srcOrd="4" destOrd="0" presId="urn:microsoft.com/office/officeart/2005/8/layout/list1"/>
    <dgm:cxn modelId="{743B8F35-A7AC-4759-A0E6-FD7524945477}" type="presParOf" srcId="{AA8B2402-4CE8-489F-99EE-52BA59EE64DC}" destId="{EAD33C47-3AC6-49F2-8A21-53C4B1CE8A38}" srcOrd="0" destOrd="0" presId="urn:microsoft.com/office/officeart/2005/8/layout/list1"/>
    <dgm:cxn modelId="{45448B3E-D2B4-470E-8703-96837D693085}" type="presParOf" srcId="{AA8B2402-4CE8-489F-99EE-52BA59EE64DC}" destId="{0664734E-ECCA-48BD-97B2-80486446C32E}" srcOrd="1" destOrd="0" presId="urn:microsoft.com/office/officeart/2005/8/layout/list1"/>
    <dgm:cxn modelId="{B293A1CE-7DC3-4F4D-B4B1-436935FEAF92}" type="presParOf" srcId="{C9855184-E5D4-4F32-845A-D37275555C43}" destId="{36E72681-CF94-4627-B439-3B319705D410}" srcOrd="5" destOrd="0" presId="urn:microsoft.com/office/officeart/2005/8/layout/list1"/>
    <dgm:cxn modelId="{99802CCD-5866-4D63-9959-88513B1034E0}" type="presParOf" srcId="{C9855184-E5D4-4F32-845A-D37275555C43}" destId="{DC556891-336F-4AA8-A1A0-483DE5641D61}" srcOrd="6" destOrd="0" presId="urn:microsoft.com/office/officeart/2005/8/layout/list1"/>
    <dgm:cxn modelId="{DA0FB400-5327-499A-9256-99002188964F}" type="presParOf" srcId="{C9855184-E5D4-4F32-845A-D37275555C43}" destId="{77BFFED7-67EA-425D-A724-ED396BF06394}" srcOrd="7" destOrd="0" presId="urn:microsoft.com/office/officeart/2005/8/layout/list1"/>
    <dgm:cxn modelId="{F3A77D81-72A0-4EC8-9E8C-5D1E41CAAE28}" type="presParOf" srcId="{C9855184-E5D4-4F32-845A-D37275555C43}" destId="{A87DBBE3-5DBF-4C72-BD08-C038A1110B0A}" srcOrd="8" destOrd="0" presId="urn:microsoft.com/office/officeart/2005/8/layout/list1"/>
    <dgm:cxn modelId="{EFB1B3D4-FEBF-42EA-8413-769608868DA4}" type="presParOf" srcId="{A87DBBE3-5DBF-4C72-BD08-C038A1110B0A}" destId="{98876C90-2E1F-4F5C-B762-2A260FC0924B}" srcOrd="0" destOrd="0" presId="urn:microsoft.com/office/officeart/2005/8/layout/list1"/>
    <dgm:cxn modelId="{9BB53D67-A43F-47F6-B8F6-AF3B4B40D40C}" type="presParOf" srcId="{A87DBBE3-5DBF-4C72-BD08-C038A1110B0A}" destId="{0E236540-CA87-458B-B5B1-87178D3953F4}" srcOrd="1" destOrd="0" presId="urn:microsoft.com/office/officeart/2005/8/layout/list1"/>
    <dgm:cxn modelId="{B7EC0125-1906-49FE-9C37-723C0B977AE4}" type="presParOf" srcId="{C9855184-E5D4-4F32-845A-D37275555C43}" destId="{4457B327-99ED-4002-9C38-CE15B08168EE}" srcOrd="9" destOrd="0" presId="urn:microsoft.com/office/officeart/2005/8/layout/list1"/>
    <dgm:cxn modelId="{F9F4110D-6E0E-40F0-A79C-757C8FB04F7B}" type="presParOf" srcId="{C9855184-E5D4-4F32-845A-D37275555C43}" destId="{95B36AED-FD5E-4407-B9F4-0D745D9E0073}"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F4A773-0B7B-40D7-9524-B4080C6B1E8D}">
      <dsp:nvSpPr>
        <dsp:cNvPr id="0" name=""/>
        <dsp:cNvSpPr/>
      </dsp:nvSpPr>
      <dsp:spPr>
        <a:xfrm>
          <a:off x="0" y="409756"/>
          <a:ext cx="5135687" cy="2244375"/>
        </a:xfrm>
        <a:prstGeom prst="rect">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98586" tIns="520700" rIns="398586" bIns="177800" numCol="1" spcCol="1270" anchor="t" anchorCtr="0">
          <a:noAutofit/>
        </a:bodyPr>
        <a:lstStyle/>
        <a:p>
          <a:pPr marL="228600" lvl="1" indent="-228600" algn="l" defTabSz="1111250">
            <a:lnSpc>
              <a:spcPct val="90000"/>
            </a:lnSpc>
            <a:spcBef>
              <a:spcPct val="0"/>
            </a:spcBef>
            <a:spcAft>
              <a:spcPct val="15000"/>
            </a:spcAft>
            <a:buChar char="••"/>
          </a:pPr>
          <a:r>
            <a:rPr lang="es-PE" sz="2500" kern="1200" dirty="0" smtClean="0"/>
            <a:t>Entorno familiar</a:t>
          </a:r>
          <a:endParaRPr lang="es-PE" sz="2500" kern="1200" dirty="0"/>
        </a:p>
        <a:p>
          <a:pPr marL="228600" lvl="1" indent="-228600" algn="l" defTabSz="1111250">
            <a:lnSpc>
              <a:spcPct val="90000"/>
            </a:lnSpc>
            <a:spcBef>
              <a:spcPct val="0"/>
            </a:spcBef>
            <a:spcAft>
              <a:spcPct val="15000"/>
            </a:spcAft>
            <a:buChar char="••"/>
          </a:pPr>
          <a:r>
            <a:rPr lang="es-PE" sz="2500" kern="1200" dirty="0" smtClean="0"/>
            <a:t>Entorno comunitario</a:t>
          </a:r>
          <a:endParaRPr lang="es-PE" sz="2500" kern="1200" dirty="0"/>
        </a:p>
        <a:p>
          <a:pPr marL="228600" lvl="1" indent="-228600" algn="l" defTabSz="1111250">
            <a:lnSpc>
              <a:spcPct val="90000"/>
            </a:lnSpc>
            <a:spcBef>
              <a:spcPct val="0"/>
            </a:spcBef>
            <a:spcAft>
              <a:spcPct val="15000"/>
            </a:spcAft>
            <a:buChar char="••"/>
          </a:pPr>
          <a:r>
            <a:rPr lang="es-PE" sz="2500" kern="1200" dirty="0" smtClean="0"/>
            <a:t>SET (Salas de Educación Temprana)</a:t>
          </a:r>
          <a:endParaRPr lang="es-PE" sz="2500" kern="1200" dirty="0">
            <a:solidFill>
              <a:srgbClr val="FF0000"/>
            </a:solidFill>
          </a:endParaRPr>
        </a:p>
      </dsp:txBody>
      <dsp:txXfrm>
        <a:off x="0" y="409756"/>
        <a:ext cx="5135687" cy="2244375"/>
      </dsp:txXfrm>
    </dsp:sp>
    <dsp:sp modelId="{445FC578-EDA9-4FAE-9622-49677205F0F8}">
      <dsp:nvSpPr>
        <dsp:cNvPr id="0" name=""/>
        <dsp:cNvSpPr/>
      </dsp:nvSpPr>
      <dsp:spPr>
        <a:xfrm>
          <a:off x="256784" y="40756"/>
          <a:ext cx="3594981" cy="738000"/>
        </a:xfrm>
        <a:prstGeom prst="roundRect">
          <a:avLst/>
        </a:prstGeom>
        <a:solidFill>
          <a:schemeClr val="tx1">
            <a:lumMod val="75000"/>
            <a:lumOff val="2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882" tIns="0" rIns="135882" bIns="0" numCol="1" spcCol="1270" anchor="ctr" anchorCtr="0">
          <a:noAutofit/>
        </a:bodyPr>
        <a:lstStyle/>
        <a:p>
          <a:pPr lvl="0" algn="l" defTabSz="1111250">
            <a:lnSpc>
              <a:spcPct val="90000"/>
            </a:lnSpc>
            <a:spcBef>
              <a:spcPct val="0"/>
            </a:spcBef>
            <a:spcAft>
              <a:spcPct val="35000"/>
            </a:spcAft>
          </a:pPr>
          <a:r>
            <a:rPr lang="es-PE" sz="2500" kern="1200" dirty="0" smtClean="0"/>
            <a:t>Ciclo I</a:t>
          </a:r>
          <a:endParaRPr lang="es-PE" sz="2500" kern="1200" dirty="0"/>
        </a:p>
      </dsp:txBody>
      <dsp:txXfrm>
        <a:off x="292810" y="76782"/>
        <a:ext cx="3522929" cy="665948"/>
      </dsp:txXfrm>
    </dsp:sp>
    <dsp:sp modelId="{30091C25-0F57-4E57-B95E-47B5B9E89ECF}">
      <dsp:nvSpPr>
        <dsp:cNvPr id="0" name=""/>
        <dsp:cNvSpPr/>
      </dsp:nvSpPr>
      <dsp:spPr>
        <a:xfrm>
          <a:off x="0" y="3158131"/>
          <a:ext cx="5135687" cy="1456875"/>
        </a:xfrm>
        <a:prstGeom prst="rect">
          <a:avLst/>
        </a:prstGeom>
        <a:solidFill>
          <a:schemeClr val="lt1">
            <a:alpha val="90000"/>
            <a:hueOff val="0"/>
            <a:satOff val="0"/>
            <a:lumOff val="0"/>
            <a:alphaOff val="0"/>
          </a:schemeClr>
        </a:solidFill>
        <a:ln w="12700" cap="flat" cmpd="sng" algn="ctr">
          <a:solidFill>
            <a:schemeClr val="accent3">
              <a:hueOff val="2710599"/>
              <a:satOff val="100000"/>
              <a:lumOff val="-14706"/>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98586" tIns="520700" rIns="398586" bIns="177800" numCol="1" spcCol="1270" anchor="t" anchorCtr="0">
          <a:noAutofit/>
        </a:bodyPr>
        <a:lstStyle/>
        <a:p>
          <a:pPr marL="228600" lvl="1" indent="-228600" algn="l" defTabSz="1111250">
            <a:lnSpc>
              <a:spcPct val="90000"/>
            </a:lnSpc>
            <a:spcBef>
              <a:spcPct val="0"/>
            </a:spcBef>
            <a:spcAft>
              <a:spcPct val="15000"/>
            </a:spcAft>
            <a:buChar char="••"/>
          </a:pPr>
          <a:r>
            <a:rPr lang="es-PE" sz="2500" kern="1200" dirty="0" smtClean="0"/>
            <a:t>Entorno familiar</a:t>
          </a:r>
          <a:endParaRPr lang="es-PE" sz="2500" kern="1200" dirty="0"/>
        </a:p>
        <a:p>
          <a:pPr marL="228600" lvl="1" indent="-228600" algn="l" defTabSz="1111250">
            <a:lnSpc>
              <a:spcPct val="90000"/>
            </a:lnSpc>
            <a:spcBef>
              <a:spcPct val="0"/>
            </a:spcBef>
            <a:spcAft>
              <a:spcPct val="15000"/>
            </a:spcAft>
            <a:buChar char="••"/>
          </a:pPr>
          <a:r>
            <a:rPr lang="es-PE" sz="2500" kern="1200" dirty="0" smtClean="0"/>
            <a:t>Entorno comunitario</a:t>
          </a:r>
          <a:endParaRPr lang="es-PE" sz="2500" kern="1200" dirty="0"/>
        </a:p>
      </dsp:txBody>
      <dsp:txXfrm>
        <a:off x="0" y="3158131"/>
        <a:ext cx="5135687" cy="1456875"/>
      </dsp:txXfrm>
    </dsp:sp>
    <dsp:sp modelId="{D95F020D-AF39-45C9-ADAF-1765BFC64ED2}">
      <dsp:nvSpPr>
        <dsp:cNvPr id="0" name=""/>
        <dsp:cNvSpPr/>
      </dsp:nvSpPr>
      <dsp:spPr>
        <a:xfrm>
          <a:off x="256784" y="2789131"/>
          <a:ext cx="3594981" cy="738000"/>
        </a:xfrm>
        <a:prstGeom prst="roundRect">
          <a:avLst/>
        </a:prstGeom>
        <a:solidFill>
          <a:schemeClr val="accent3">
            <a:hueOff val="2710599"/>
            <a:satOff val="100000"/>
            <a:lumOff val="-147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882" tIns="0" rIns="135882" bIns="0" numCol="1" spcCol="1270" anchor="ctr" anchorCtr="0">
          <a:noAutofit/>
        </a:bodyPr>
        <a:lstStyle/>
        <a:p>
          <a:pPr lvl="0" algn="l" defTabSz="1111250">
            <a:lnSpc>
              <a:spcPct val="90000"/>
            </a:lnSpc>
            <a:spcBef>
              <a:spcPct val="0"/>
            </a:spcBef>
            <a:spcAft>
              <a:spcPct val="35000"/>
            </a:spcAft>
          </a:pPr>
          <a:r>
            <a:rPr lang="es-PE" sz="2500" kern="1200" dirty="0" smtClean="0"/>
            <a:t>Ciclo II</a:t>
          </a:r>
          <a:endParaRPr lang="es-PE" sz="2500" kern="1200" dirty="0"/>
        </a:p>
      </dsp:txBody>
      <dsp:txXfrm>
        <a:off x="292810" y="2825157"/>
        <a:ext cx="3522929" cy="66594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F4A773-0B7B-40D7-9524-B4080C6B1E8D}">
      <dsp:nvSpPr>
        <dsp:cNvPr id="0" name=""/>
        <dsp:cNvSpPr/>
      </dsp:nvSpPr>
      <dsp:spPr>
        <a:xfrm>
          <a:off x="0" y="328438"/>
          <a:ext cx="7103120" cy="1587600"/>
        </a:xfrm>
        <a:prstGeom prst="rect">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51281" tIns="437388" rIns="551281" bIns="149352" numCol="1" spcCol="1270" anchor="t" anchorCtr="0">
          <a:noAutofit/>
        </a:bodyPr>
        <a:lstStyle/>
        <a:p>
          <a:pPr marL="228600" lvl="1" indent="-228600" algn="l" defTabSz="933450">
            <a:lnSpc>
              <a:spcPct val="90000"/>
            </a:lnSpc>
            <a:spcBef>
              <a:spcPct val="0"/>
            </a:spcBef>
            <a:spcAft>
              <a:spcPct val="15000"/>
            </a:spcAft>
            <a:buChar char="••"/>
          </a:pPr>
          <a:r>
            <a:rPr lang="es-PE" sz="2100" kern="1200" dirty="0" smtClean="0"/>
            <a:t>Sector Educación</a:t>
          </a:r>
          <a:endParaRPr lang="es-PE" sz="2100" kern="1200" dirty="0"/>
        </a:p>
        <a:p>
          <a:pPr marL="228600" lvl="1" indent="-228600" algn="l" defTabSz="933450">
            <a:lnSpc>
              <a:spcPct val="90000"/>
            </a:lnSpc>
            <a:spcBef>
              <a:spcPct val="0"/>
            </a:spcBef>
            <a:spcAft>
              <a:spcPct val="15000"/>
            </a:spcAft>
            <a:buChar char="••"/>
          </a:pPr>
          <a:r>
            <a:rPr lang="es-PE" sz="2100" kern="1200" dirty="0" smtClean="0"/>
            <a:t>Municipalidad</a:t>
          </a:r>
          <a:endParaRPr lang="es-PE" sz="2100" kern="1200" dirty="0"/>
        </a:p>
        <a:p>
          <a:pPr marL="228600" lvl="1" indent="-228600" algn="l" defTabSz="933450">
            <a:lnSpc>
              <a:spcPct val="90000"/>
            </a:lnSpc>
            <a:spcBef>
              <a:spcPct val="0"/>
            </a:spcBef>
            <a:spcAft>
              <a:spcPct val="15000"/>
            </a:spcAft>
            <a:buChar char="••"/>
          </a:pPr>
          <a:r>
            <a:rPr lang="es-PE" sz="2100" kern="1200" dirty="0" smtClean="0"/>
            <a:t>Otros sectores</a:t>
          </a:r>
          <a:endParaRPr lang="es-PE" sz="2100" kern="1200" dirty="0"/>
        </a:p>
      </dsp:txBody>
      <dsp:txXfrm>
        <a:off x="0" y="328438"/>
        <a:ext cx="7103120" cy="1587600"/>
      </dsp:txXfrm>
    </dsp:sp>
    <dsp:sp modelId="{445FC578-EDA9-4FAE-9622-49677205F0F8}">
      <dsp:nvSpPr>
        <dsp:cNvPr id="0" name=""/>
        <dsp:cNvSpPr/>
      </dsp:nvSpPr>
      <dsp:spPr>
        <a:xfrm>
          <a:off x="355156" y="18478"/>
          <a:ext cx="4972184" cy="619920"/>
        </a:xfrm>
        <a:prstGeom prst="roundRect">
          <a:avLst/>
        </a:prstGeom>
        <a:solidFill>
          <a:schemeClr val="tx1">
            <a:lumMod val="75000"/>
            <a:lumOff val="2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7937" tIns="0" rIns="187937" bIns="0" numCol="1" spcCol="1270" anchor="ctr" anchorCtr="0">
          <a:noAutofit/>
        </a:bodyPr>
        <a:lstStyle/>
        <a:p>
          <a:pPr lvl="0" algn="l" defTabSz="933450">
            <a:lnSpc>
              <a:spcPct val="90000"/>
            </a:lnSpc>
            <a:spcBef>
              <a:spcPct val="0"/>
            </a:spcBef>
            <a:spcAft>
              <a:spcPct val="35000"/>
            </a:spcAft>
          </a:pPr>
          <a:r>
            <a:rPr lang="es-PE" sz="2100" kern="1200" dirty="0" smtClean="0"/>
            <a:t>Públicas de </a:t>
          </a:r>
          <a:r>
            <a:rPr lang="es-PE" sz="2100" kern="1200" smtClean="0"/>
            <a:t>gestión </a:t>
          </a:r>
          <a:r>
            <a:rPr lang="es-PE" sz="2100" kern="1200" smtClean="0"/>
            <a:t>directa</a:t>
          </a:r>
          <a:endParaRPr lang="es-PE" sz="2100" kern="1200" dirty="0" smtClean="0"/>
        </a:p>
      </dsp:txBody>
      <dsp:txXfrm>
        <a:off x="385418" y="48740"/>
        <a:ext cx="4911660" cy="559396"/>
      </dsp:txXfrm>
    </dsp:sp>
    <dsp:sp modelId="{DC556891-336F-4AA8-A1A0-483DE5641D61}">
      <dsp:nvSpPr>
        <dsp:cNvPr id="0" name=""/>
        <dsp:cNvSpPr/>
      </dsp:nvSpPr>
      <dsp:spPr>
        <a:xfrm>
          <a:off x="0" y="2339398"/>
          <a:ext cx="7103120" cy="893025"/>
        </a:xfrm>
        <a:prstGeom prst="rect">
          <a:avLst/>
        </a:prstGeom>
        <a:solidFill>
          <a:schemeClr val="lt1">
            <a:alpha val="90000"/>
            <a:hueOff val="0"/>
            <a:satOff val="0"/>
            <a:lumOff val="0"/>
            <a:alphaOff val="0"/>
          </a:schemeClr>
        </a:solidFill>
        <a:ln w="12700" cap="flat" cmpd="sng" algn="ctr">
          <a:solidFill>
            <a:schemeClr val="accent3">
              <a:hueOff val="1355300"/>
              <a:satOff val="50000"/>
              <a:lumOff val="-7353"/>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51281" tIns="437388" rIns="551281" bIns="149352" numCol="1" spcCol="1270" anchor="t" anchorCtr="0">
          <a:noAutofit/>
        </a:bodyPr>
        <a:lstStyle/>
        <a:p>
          <a:pPr marL="228600" lvl="1" indent="-228600" algn="l" defTabSz="933450">
            <a:lnSpc>
              <a:spcPct val="90000"/>
            </a:lnSpc>
            <a:spcBef>
              <a:spcPct val="0"/>
            </a:spcBef>
            <a:spcAft>
              <a:spcPct val="15000"/>
            </a:spcAft>
            <a:buChar char="••"/>
          </a:pPr>
          <a:r>
            <a:rPr lang="es-PE" sz="2100" kern="1200" dirty="0" smtClean="0"/>
            <a:t>En convenio</a:t>
          </a:r>
          <a:endParaRPr lang="es-PE" sz="2100" kern="1200" dirty="0"/>
        </a:p>
      </dsp:txBody>
      <dsp:txXfrm>
        <a:off x="0" y="2339398"/>
        <a:ext cx="7103120" cy="893025"/>
      </dsp:txXfrm>
    </dsp:sp>
    <dsp:sp modelId="{0664734E-ECCA-48BD-97B2-80486446C32E}">
      <dsp:nvSpPr>
        <dsp:cNvPr id="0" name=""/>
        <dsp:cNvSpPr/>
      </dsp:nvSpPr>
      <dsp:spPr>
        <a:xfrm>
          <a:off x="355156" y="2029438"/>
          <a:ext cx="4972184" cy="619920"/>
        </a:xfrm>
        <a:prstGeom prst="roundRect">
          <a:avLst/>
        </a:prstGeom>
        <a:solidFill>
          <a:schemeClr val="accent3">
            <a:hueOff val="1355300"/>
            <a:satOff val="50000"/>
            <a:lumOff val="-735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7937" tIns="0" rIns="187937" bIns="0" numCol="1" spcCol="1270" anchor="ctr" anchorCtr="0">
          <a:noAutofit/>
        </a:bodyPr>
        <a:lstStyle/>
        <a:p>
          <a:pPr lvl="0" algn="l" defTabSz="933450">
            <a:lnSpc>
              <a:spcPct val="90000"/>
            </a:lnSpc>
            <a:spcBef>
              <a:spcPct val="0"/>
            </a:spcBef>
            <a:spcAft>
              <a:spcPct val="35000"/>
            </a:spcAft>
          </a:pPr>
          <a:r>
            <a:rPr lang="es-PE" sz="2100" kern="1200" dirty="0" smtClean="0"/>
            <a:t>Públicas de gestión privada</a:t>
          </a:r>
          <a:endParaRPr lang="es-PE" sz="2100" kern="1200" dirty="0"/>
        </a:p>
      </dsp:txBody>
      <dsp:txXfrm>
        <a:off x="385418" y="2059700"/>
        <a:ext cx="4911660" cy="559396"/>
      </dsp:txXfrm>
    </dsp:sp>
    <dsp:sp modelId="{95B36AED-FD5E-4407-B9F4-0D745D9E0073}">
      <dsp:nvSpPr>
        <dsp:cNvPr id="0" name=""/>
        <dsp:cNvSpPr/>
      </dsp:nvSpPr>
      <dsp:spPr>
        <a:xfrm>
          <a:off x="0" y="3655784"/>
          <a:ext cx="7103120" cy="1190700"/>
        </a:xfrm>
        <a:prstGeom prst="rect">
          <a:avLst/>
        </a:prstGeom>
        <a:solidFill>
          <a:schemeClr val="lt1">
            <a:alpha val="90000"/>
            <a:hueOff val="0"/>
            <a:satOff val="0"/>
            <a:lumOff val="0"/>
            <a:alphaOff val="0"/>
          </a:schemeClr>
        </a:solidFill>
        <a:ln w="12700" cap="flat" cmpd="sng" algn="ctr">
          <a:solidFill>
            <a:schemeClr val="accent3">
              <a:hueOff val="2710599"/>
              <a:satOff val="100000"/>
              <a:lumOff val="-14706"/>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51281" tIns="437388" rIns="551281" bIns="149352" numCol="1" spcCol="1270" anchor="t" anchorCtr="0">
          <a:noAutofit/>
        </a:bodyPr>
        <a:lstStyle/>
        <a:p>
          <a:pPr marL="228600" lvl="1" indent="-228600" algn="l" defTabSz="933450">
            <a:lnSpc>
              <a:spcPct val="90000"/>
            </a:lnSpc>
            <a:spcBef>
              <a:spcPct val="0"/>
            </a:spcBef>
            <a:spcAft>
              <a:spcPct val="15000"/>
            </a:spcAft>
            <a:buChar char="••"/>
          </a:pPr>
          <a:r>
            <a:rPr lang="es-PE" sz="2100" kern="1200" dirty="0" smtClean="0"/>
            <a:t>Empresas, Asociaciones religiosas, COMUNIDAD, entre otros</a:t>
          </a:r>
          <a:endParaRPr lang="es-PE" sz="2100" kern="1200" dirty="0"/>
        </a:p>
      </dsp:txBody>
      <dsp:txXfrm>
        <a:off x="0" y="3655784"/>
        <a:ext cx="7103120" cy="1190700"/>
      </dsp:txXfrm>
    </dsp:sp>
    <dsp:sp modelId="{0E236540-CA87-458B-B5B1-87178D3953F4}">
      <dsp:nvSpPr>
        <dsp:cNvPr id="0" name=""/>
        <dsp:cNvSpPr/>
      </dsp:nvSpPr>
      <dsp:spPr>
        <a:xfrm>
          <a:off x="355156" y="3345824"/>
          <a:ext cx="4972184" cy="619920"/>
        </a:xfrm>
        <a:prstGeom prst="roundRect">
          <a:avLst/>
        </a:prstGeom>
        <a:solidFill>
          <a:schemeClr val="accent3">
            <a:hueOff val="2710599"/>
            <a:satOff val="100000"/>
            <a:lumOff val="-147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7937" tIns="0" rIns="187937" bIns="0" numCol="1" spcCol="1270" anchor="ctr" anchorCtr="0">
          <a:noAutofit/>
        </a:bodyPr>
        <a:lstStyle/>
        <a:p>
          <a:pPr lvl="0" algn="l" defTabSz="933450">
            <a:lnSpc>
              <a:spcPct val="90000"/>
            </a:lnSpc>
            <a:spcBef>
              <a:spcPct val="0"/>
            </a:spcBef>
            <a:spcAft>
              <a:spcPct val="35000"/>
            </a:spcAft>
          </a:pPr>
          <a:r>
            <a:rPr lang="es-PE" sz="2100" kern="1200" dirty="0" smtClean="0"/>
            <a:t>Privadas</a:t>
          </a:r>
          <a:endParaRPr lang="es-PE" sz="2100" kern="1200" dirty="0"/>
        </a:p>
      </dsp:txBody>
      <dsp:txXfrm>
        <a:off x="385418" y="3376086"/>
        <a:ext cx="4911660" cy="55939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0CDE21A1-FA52-43DE-90CE-F5A091B5A25A}" type="datetimeFigureOut">
              <a:rPr lang="es-ES" smtClean="0"/>
              <a:t>22/03/2019</a:t>
            </a:fld>
            <a:endParaRPr lang="es-ES"/>
          </a:p>
        </p:txBody>
      </p:sp>
      <p:sp>
        <p:nvSpPr>
          <p:cNvPr id="4" name="Marcador de pie de página 3"/>
          <p:cNvSpPr>
            <a:spLocks noGrp="1"/>
          </p:cNvSpPr>
          <p:nvPr>
            <p:ph type="ftr" sz="quarter" idx="2"/>
          </p:nvPr>
        </p:nvSpPr>
        <p:spPr>
          <a:xfrm>
            <a:off x="0" y="9428587"/>
            <a:ext cx="2945659" cy="498055"/>
          </a:xfrm>
          <a:prstGeom prst="rect">
            <a:avLst/>
          </a:prstGeom>
        </p:spPr>
        <p:txBody>
          <a:bodyPr vert="horz" lIns="91440" tIns="45720" rIns="91440" bIns="45720" rtlCol="0" anchor="b"/>
          <a:lstStyle>
            <a:lvl1pPr algn="l">
              <a:defRPr sz="1200"/>
            </a:lvl1pPr>
          </a:lstStyle>
          <a:p>
            <a:endParaRPr lang="es-ES"/>
          </a:p>
        </p:txBody>
      </p:sp>
      <p:sp>
        <p:nvSpPr>
          <p:cNvPr id="5" name="Marcador de número de diapositiva 4"/>
          <p:cNvSpPr>
            <a:spLocks noGrp="1"/>
          </p:cNvSpPr>
          <p:nvPr>
            <p:ph type="sldNum" sz="quarter" idx="3"/>
          </p:nvPr>
        </p:nvSpPr>
        <p:spPr>
          <a:xfrm>
            <a:off x="3850443" y="9428587"/>
            <a:ext cx="2945659" cy="498055"/>
          </a:xfrm>
          <a:prstGeom prst="rect">
            <a:avLst/>
          </a:prstGeom>
        </p:spPr>
        <p:txBody>
          <a:bodyPr vert="horz" lIns="91440" tIns="45720" rIns="91440" bIns="45720" rtlCol="0" anchor="b"/>
          <a:lstStyle>
            <a:lvl1pPr algn="r">
              <a:defRPr sz="1200"/>
            </a:lvl1pPr>
          </a:lstStyle>
          <a:p>
            <a:fld id="{0DF29A7E-27C1-425E-AD60-5A678508AF0F}" type="slidenum">
              <a:rPr lang="es-ES" smtClean="0"/>
              <a:t>‹Nº›</a:t>
            </a:fld>
            <a:endParaRPr lang="es-ES"/>
          </a:p>
        </p:txBody>
      </p:sp>
    </p:spTree>
    <p:extLst>
      <p:ext uri="{BB962C8B-B14F-4D97-AF65-F5344CB8AC3E}">
        <p14:creationId xmlns:p14="http://schemas.microsoft.com/office/powerpoint/2010/main" val="28126691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s-PE"/>
          </a:p>
        </p:txBody>
      </p:sp>
      <p:sp>
        <p:nvSpPr>
          <p:cNvPr id="3" name="Marcador de fecha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8F54653B-693D-45FE-8BB2-FAECAC0FC372}" type="datetimeFigureOut">
              <a:rPr lang="es-PE" smtClean="0"/>
              <a:t>22/03/2019</a:t>
            </a:fld>
            <a:endParaRPr lang="es-PE"/>
          </a:p>
        </p:txBody>
      </p:sp>
      <p:sp>
        <p:nvSpPr>
          <p:cNvPr id="4" name="Marcador de imagen de diapositiva 3"/>
          <p:cNvSpPr>
            <a:spLocks noGrp="1" noRot="1" noChangeAspect="1"/>
          </p:cNvSpPr>
          <p:nvPr>
            <p:ph type="sldImg" idx="2"/>
          </p:nvPr>
        </p:nvSpPr>
        <p:spPr>
          <a:xfrm>
            <a:off x="420688" y="1241425"/>
            <a:ext cx="5956300" cy="3349625"/>
          </a:xfrm>
          <a:prstGeom prst="rect">
            <a:avLst/>
          </a:prstGeom>
          <a:noFill/>
          <a:ln w="12700">
            <a:solidFill>
              <a:prstClr val="black"/>
            </a:solidFill>
          </a:ln>
        </p:spPr>
        <p:txBody>
          <a:bodyPr vert="horz" lIns="91440" tIns="45720" rIns="91440" bIns="45720" rtlCol="0" anchor="ctr"/>
          <a:lstStyle/>
          <a:p>
            <a:endParaRPr lang="es-PE"/>
          </a:p>
        </p:txBody>
      </p:sp>
      <p:sp>
        <p:nvSpPr>
          <p:cNvPr id="5" name="Marcador de notas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6" name="Marcador de pie de página 5"/>
          <p:cNvSpPr>
            <a:spLocks noGrp="1"/>
          </p:cNvSpPr>
          <p:nvPr>
            <p:ph type="ftr" sz="quarter" idx="4"/>
          </p:nvPr>
        </p:nvSpPr>
        <p:spPr>
          <a:xfrm>
            <a:off x="0" y="9428587"/>
            <a:ext cx="2945659" cy="498055"/>
          </a:xfrm>
          <a:prstGeom prst="rect">
            <a:avLst/>
          </a:prstGeom>
        </p:spPr>
        <p:txBody>
          <a:bodyPr vert="horz" lIns="91440" tIns="45720" rIns="91440" bIns="45720" rtlCol="0" anchor="b"/>
          <a:lstStyle>
            <a:lvl1pPr algn="l">
              <a:defRPr sz="1200"/>
            </a:lvl1pPr>
          </a:lstStyle>
          <a:p>
            <a:endParaRPr lang="es-PE"/>
          </a:p>
        </p:txBody>
      </p:sp>
      <p:sp>
        <p:nvSpPr>
          <p:cNvPr id="7" name="Marcador de número de diapositiva 6"/>
          <p:cNvSpPr>
            <a:spLocks noGrp="1"/>
          </p:cNvSpPr>
          <p:nvPr>
            <p:ph type="sldNum" sz="quarter" idx="5"/>
          </p:nvPr>
        </p:nvSpPr>
        <p:spPr>
          <a:xfrm>
            <a:off x="3850443" y="9428587"/>
            <a:ext cx="2945659" cy="498055"/>
          </a:xfrm>
          <a:prstGeom prst="rect">
            <a:avLst/>
          </a:prstGeom>
        </p:spPr>
        <p:txBody>
          <a:bodyPr vert="horz" lIns="91440" tIns="45720" rIns="91440" bIns="45720" rtlCol="0" anchor="b"/>
          <a:lstStyle>
            <a:lvl1pPr algn="r">
              <a:defRPr sz="1200"/>
            </a:lvl1pPr>
          </a:lstStyle>
          <a:p>
            <a:fld id="{B99352A6-48E4-4550-9901-D5C2AD4759B9}" type="slidenum">
              <a:rPr lang="es-PE" smtClean="0"/>
              <a:t>‹Nº›</a:t>
            </a:fld>
            <a:endParaRPr lang="es-PE"/>
          </a:p>
        </p:txBody>
      </p:sp>
    </p:spTree>
    <p:extLst>
      <p:ext uri="{BB962C8B-B14F-4D97-AF65-F5344CB8AC3E}">
        <p14:creationId xmlns:p14="http://schemas.microsoft.com/office/powerpoint/2010/main" val="21095790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 Presentación">
    <p:spTree>
      <p:nvGrpSpPr>
        <p:cNvPr id="1" name=""/>
        <p:cNvGrpSpPr/>
        <p:nvPr/>
      </p:nvGrpSpPr>
      <p:grpSpPr>
        <a:xfrm>
          <a:off x="0" y="0"/>
          <a:ext cx="0" cy="0"/>
          <a:chOff x="0" y="0"/>
          <a:chExt cx="0" cy="0"/>
        </a:xfrm>
      </p:grpSpPr>
      <p:pic>
        <p:nvPicPr>
          <p:cNvPr id="7" name="Imagen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854" y="-3858"/>
            <a:ext cx="12185146" cy="6861858"/>
          </a:xfrm>
          <a:prstGeom prst="rect">
            <a:avLst/>
          </a:prstGeom>
        </p:spPr>
      </p:pic>
      <p:sp>
        <p:nvSpPr>
          <p:cNvPr id="2" name="Título 1"/>
          <p:cNvSpPr>
            <a:spLocks noGrp="1"/>
          </p:cNvSpPr>
          <p:nvPr>
            <p:ph type="ctrTitle" hasCustomPrompt="1"/>
          </p:nvPr>
        </p:nvSpPr>
        <p:spPr>
          <a:xfrm>
            <a:off x="555480" y="1122363"/>
            <a:ext cx="8883795" cy="2387600"/>
          </a:xfrm>
        </p:spPr>
        <p:txBody>
          <a:bodyPr anchor="b">
            <a:normAutofit/>
          </a:bodyPr>
          <a:lstStyle>
            <a:lvl1pPr marL="0" indent="0" algn="l">
              <a:buNone/>
              <a:defRPr sz="3800" b="0" cap="all" baseline="0"/>
            </a:lvl1pPr>
          </a:lstStyle>
          <a:p>
            <a:r>
              <a:rPr lang="es-ES" dirty="0"/>
              <a:t>Haga clic para modificar el estilo de PRESENTACIÓN del patrón</a:t>
            </a:r>
            <a:endParaRPr lang="es-PE" dirty="0"/>
          </a:p>
        </p:txBody>
      </p:sp>
      <p:pic>
        <p:nvPicPr>
          <p:cNvPr id="8" name="Imagen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55480" y="3650231"/>
            <a:ext cx="3258114" cy="709725"/>
          </a:xfrm>
          <a:prstGeom prst="rect">
            <a:avLst/>
          </a:prstGeom>
        </p:spPr>
      </p:pic>
    </p:spTree>
    <p:extLst>
      <p:ext uri="{BB962C8B-B14F-4D97-AF65-F5344CB8AC3E}">
        <p14:creationId xmlns:p14="http://schemas.microsoft.com/office/powerpoint/2010/main" val="10914993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 Título">
    <p:spTree>
      <p:nvGrpSpPr>
        <p:cNvPr id="1" name=""/>
        <p:cNvGrpSpPr/>
        <p:nvPr/>
      </p:nvGrpSpPr>
      <p:grpSpPr>
        <a:xfrm>
          <a:off x="0" y="0"/>
          <a:ext cx="0" cy="0"/>
          <a:chOff x="0" y="0"/>
          <a:chExt cx="0" cy="0"/>
        </a:xfrm>
      </p:grpSpPr>
      <p:pic>
        <p:nvPicPr>
          <p:cNvPr id="7" name="Imagen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854" y="-3858"/>
            <a:ext cx="12185146" cy="6861858"/>
          </a:xfrm>
          <a:prstGeom prst="rect">
            <a:avLst/>
          </a:prstGeom>
        </p:spPr>
      </p:pic>
      <p:sp>
        <p:nvSpPr>
          <p:cNvPr id="2" name="Título 1"/>
          <p:cNvSpPr>
            <a:spLocks noGrp="1"/>
          </p:cNvSpPr>
          <p:nvPr>
            <p:ph type="ctrTitle"/>
          </p:nvPr>
        </p:nvSpPr>
        <p:spPr>
          <a:xfrm>
            <a:off x="555480" y="962025"/>
            <a:ext cx="8255145" cy="2439097"/>
          </a:xfrm>
        </p:spPr>
        <p:txBody>
          <a:bodyPr anchor="b">
            <a:normAutofit/>
          </a:bodyPr>
          <a:lstStyle>
            <a:lvl1pPr marL="0" indent="0" algn="l">
              <a:buNone/>
              <a:defRPr sz="3400" b="0"/>
            </a:lvl1pPr>
          </a:lstStyle>
          <a:p>
            <a:r>
              <a:rPr lang="es-ES" dirty="0"/>
              <a:t>Haga clic para modificar el estilo de título del patrón</a:t>
            </a:r>
            <a:endParaRPr lang="es-PE" dirty="0"/>
          </a:p>
        </p:txBody>
      </p:sp>
      <p:sp>
        <p:nvSpPr>
          <p:cNvPr id="6" name="Título 1"/>
          <p:cNvSpPr txBox="1">
            <a:spLocks/>
          </p:cNvSpPr>
          <p:nvPr userDrawn="1"/>
        </p:nvSpPr>
        <p:spPr>
          <a:xfrm>
            <a:off x="555480" y="3427071"/>
            <a:ext cx="8255145" cy="591015"/>
          </a:xfrm>
          <a:prstGeom prst="rect">
            <a:avLst/>
          </a:prstGeom>
        </p:spPr>
        <p:txBody>
          <a:bodyPr vert="horz" lIns="91440" tIns="45720" rIns="91440" bIns="45720" rtlCol="0" anchor="t">
            <a:normAutofit/>
          </a:bodyPr>
          <a:lstStyle>
            <a:lvl1pPr marL="0" indent="0" algn="l" defTabSz="914400" rtl="0" eaLnBrk="1" latinLnBrk="0" hangingPunct="1">
              <a:lnSpc>
                <a:spcPct val="90000"/>
              </a:lnSpc>
              <a:spcBef>
                <a:spcPct val="0"/>
              </a:spcBef>
              <a:buFont typeface="Webdings" panose="05030102010509060703" pitchFamily="18" charset="2"/>
              <a:buNone/>
              <a:defRPr lang="es-PE" sz="3400" b="0" kern="1200" dirty="0">
                <a:solidFill>
                  <a:srgbClr val="CC0000"/>
                </a:solidFill>
                <a:latin typeface="Stag Book" panose="02000503060000020004" pitchFamily="50" charset="0"/>
                <a:ea typeface="+mn-ea"/>
                <a:cs typeface="+mn-cs"/>
              </a:defRPr>
            </a:lvl1pPr>
          </a:lstStyle>
          <a:p>
            <a:endParaRPr lang="es-PE" sz="2100" b="0" kern="1200" dirty="0">
              <a:solidFill>
                <a:schemeClr val="bg1">
                  <a:lumMod val="50000"/>
                </a:schemeClr>
              </a:solidFill>
              <a:latin typeface="Stag Book" panose="02000503060000020004" pitchFamily="50" charset="0"/>
              <a:ea typeface="+mn-ea"/>
              <a:cs typeface="+mn-cs"/>
            </a:endParaRPr>
          </a:p>
        </p:txBody>
      </p:sp>
      <p:sp>
        <p:nvSpPr>
          <p:cNvPr id="10" name="Marcador de contenido 2"/>
          <p:cNvSpPr>
            <a:spLocks noGrp="1"/>
          </p:cNvSpPr>
          <p:nvPr>
            <p:ph idx="12"/>
          </p:nvPr>
        </p:nvSpPr>
        <p:spPr>
          <a:xfrm>
            <a:off x="555480" y="3461554"/>
            <a:ext cx="8255145" cy="986621"/>
          </a:xfrm>
        </p:spPr>
        <p:txBody>
          <a:bodyPr>
            <a:noAutofit/>
          </a:bodyPr>
          <a:lstStyle>
            <a:lvl1pPr>
              <a:defRPr sz="2100">
                <a:latin typeface="Stag Book" panose="02000503060000020004" pitchFamily="50" charset="0"/>
              </a:defRPr>
            </a:lvl1pPr>
          </a:lstStyle>
          <a:p>
            <a:pPr lvl="0"/>
            <a:r>
              <a:rPr lang="es-ES" dirty="0"/>
              <a:t>Haga clic para modificar el estilo de texto del patrón</a:t>
            </a:r>
          </a:p>
        </p:txBody>
      </p:sp>
    </p:spTree>
    <p:extLst>
      <p:ext uri="{BB962C8B-B14F-4D97-AF65-F5344CB8AC3E}">
        <p14:creationId xmlns:p14="http://schemas.microsoft.com/office/powerpoint/2010/main" val="28811743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3.1 Un contenido ">
    <p:spTree>
      <p:nvGrpSpPr>
        <p:cNvPr id="1" name=""/>
        <p:cNvGrpSpPr/>
        <p:nvPr/>
      </p:nvGrpSpPr>
      <p:grpSpPr>
        <a:xfrm>
          <a:off x="0" y="0"/>
          <a:ext cx="0" cy="0"/>
          <a:chOff x="0" y="0"/>
          <a:chExt cx="0" cy="0"/>
        </a:xfrm>
      </p:grpSpPr>
      <p:sp>
        <p:nvSpPr>
          <p:cNvPr id="2" name="Título 1"/>
          <p:cNvSpPr>
            <a:spLocks noGrp="1"/>
          </p:cNvSpPr>
          <p:nvPr>
            <p:ph type="title" hasCustomPrompt="1"/>
          </p:nvPr>
        </p:nvSpPr>
        <p:spPr/>
        <p:txBody>
          <a:bodyPr/>
          <a:lstStyle>
            <a:lvl1pPr>
              <a:defRPr/>
            </a:lvl1pPr>
          </a:lstStyle>
          <a:p>
            <a:r>
              <a:rPr lang="es-ES" dirty="0"/>
              <a:t>Haga clic para modificar el estilo de subtítulo del patrón</a:t>
            </a:r>
            <a:endParaRPr lang="es-PE" dirty="0"/>
          </a:p>
        </p:txBody>
      </p:sp>
      <p:sp>
        <p:nvSpPr>
          <p:cNvPr id="3" name="Marcador de contenido 2"/>
          <p:cNvSpPr>
            <a:spLocks noGrp="1"/>
          </p:cNvSpPr>
          <p:nvPr>
            <p:ph idx="1"/>
          </p:nvPr>
        </p:nvSpPr>
        <p:spPr/>
        <p:txBody>
          <a:bodyPr/>
          <a:lstStyle/>
          <a:p>
            <a:pPr lvl="0"/>
            <a:r>
              <a:rPr lang="es-ES" dirty="0"/>
              <a:t>Haga clic para modificar el estilo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s-PE" dirty="0"/>
          </a:p>
        </p:txBody>
      </p:sp>
    </p:spTree>
    <p:extLst>
      <p:ext uri="{BB962C8B-B14F-4D97-AF65-F5344CB8AC3E}">
        <p14:creationId xmlns:p14="http://schemas.microsoft.com/office/powerpoint/2010/main" val="37884359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2 Dos contenidos .">
    <p:spTree>
      <p:nvGrpSpPr>
        <p:cNvPr id="1" name=""/>
        <p:cNvGrpSpPr/>
        <p:nvPr/>
      </p:nvGrpSpPr>
      <p:grpSpPr>
        <a:xfrm>
          <a:off x="0" y="0"/>
          <a:ext cx="0" cy="0"/>
          <a:chOff x="0" y="0"/>
          <a:chExt cx="0" cy="0"/>
        </a:xfrm>
      </p:grpSpPr>
      <p:sp>
        <p:nvSpPr>
          <p:cNvPr id="3" name="Marcador de texto 2"/>
          <p:cNvSpPr>
            <a:spLocks noGrp="1"/>
          </p:cNvSpPr>
          <p:nvPr>
            <p:ph type="body" idx="1"/>
          </p:nvPr>
        </p:nvSpPr>
        <p:spPr>
          <a:xfrm>
            <a:off x="658458" y="3756454"/>
            <a:ext cx="10702389" cy="580123"/>
          </a:xfrm>
        </p:spPr>
        <p:txBody>
          <a:bodyPr vert="horz" lIns="91440" tIns="45720" rIns="91440" bIns="45720" rtlCol="0" anchor="ctr">
            <a:normAutofit/>
          </a:bodyPr>
          <a:lstStyle>
            <a:lvl1pPr>
              <a:defRPr lang="es-ES" sz="2500" b="0" smtClean="0">
                <a:solidFill>
                  <a:srgbClr val="CC0000"/>
                </a:solidFill>
                <a:latin typeface="Stag Book" panose="02000503060000020004" pitchFamily="50" charset="0"/>
              </a:defRPr>
            </a:lvl1pPr>
          </a:lstStyle>
          <a:p>
            <a:pPr marL="358775" lvl="0" indent="-358775">
              <a:spcBef>
                <a:spcPct val="0"/>
              </a:spcBef>
              <a:buFont typeface="Webdings" panose="05030102010509060703" pitchFamily="18" charset="2"/>
              <a:buChar char=""/>
            </a:pPr>
            <a:r>
              <a:rPr lang="es-ES" dirty="0"/>
              <a:t>Haga clic para modificar el estilo de texto del patrón</a:t>
            </a:r>
          </a:p>
        </p:txBody>
      </p:sp>
      <p:sp>
        <p:nvSpPr>
          <p:cNvPr id="4" name="Marcador de contenido 3"/>
          <p:cNvSpPr>
            <a:spLocks noGrp="1"/>
          </p:cNvSpPr>
          <p:nvPr>
            <p:ph sz="half" idx="2"/>
          </p:nvPr>
        </p:nvSpPr>
        <p:spPr>
          <a:xfrm>
            <a:off x="1001711" y="2097302"/>
            <a:ext cx="10340976" cy="1251379"/>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5" name="Marcador de texto 4"/>
          <p:cNvSpPr>
            <a:spLocks noGrp="1"/>
          </p:cNvSpPr>
          <p:nvPr>
            <p:ph type="body" sz="quarter" idx="3"/>
          </p:nvPr>
        </p:nvSpPr>
        <p:spPr>
          <a:xfrm>
            <a:off x="651408" y="1372057"/>
            <a:ext cx="10707169" cy="580123"/>
          </a:xfrm>
        </p:spPr>
        <p:txBody>
          <a:bodyPr vert="horz" lIns="91440" tIns="45720" rIns="91440" bIns="45720" rtlCol="0" anchor="ctr">
            <a:normAutofit/>
          </a:bodyPr>
          <a:lstStyle>
            <a:lvl1pPr>
              <a:defRPr lang="es-ES" sz="2500" b="0" smtClean="0">
                <a:solidFill>
                  <a:srgbClr val="CC0000"/>
                </a:solidFill>
                <a:latin typeface="Stag Book" panose="02000503060000020004" pitchFamily="50" charset="0"/>
              </a:defRPr>
            </a:lvl1pPr>
          </a:lstStyle>
          <a:p>
            <a:pPr marL="358775" lvl="0" indent="-358775">
              <a:spcBef>
                <a:spcPct val="0"/>
              </a:spcBef>
              <a:buFont typeface="Webdings" panose="05030102010509060703" pitchFamily="18" charset="2"/>
              <a:buChar char=""/>
            </a:pPr>
            <a:r>
              <a:rPr lang="es-ES"/>
              <a:t>Haga clic para modificar el estilo de texto del patrón</a:t>
            </a:r>
          </a:p>
        </p:txBody>
      </p:sp>
      <p:sp>
        <p:nvSpPr>
          <p:cNvPr id="6" name="Marcador de contenido 5"/>
          <p:cNvSpPr>
            <a:spLocks noGrp="1"/>
          </p:cNvSpPr>
          <p:nvPr>
            <p:ph sz="quarter" idx="4"/>
          </p:nvPr>
        </p:nvSpPr>
        <p:spPr>
          <a:xfrm>
            <a:off x="1001711" y="4519228"/>
            <a:ext cx="10340976" cy="131316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Tree>
    <p:extLst>
      <p:ext uri="{BB962C8B-B14F-4D97-AF65-F5344CB8AC3E}">
        <p14:creationId xmlns:p14="http://schemas.microsoft.com/office/powerpoint/2010/main" val="2330995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3  Contenido e imagen">
    <p:spTree>
      <p:nvGrpSpPr>
        <p:cNvPr id="1" name=""/>
        <p:cNvGrpSpPr/>
        <p:nvPr/>
      </p:nvGrpSpPr>
      <p:grpSpPr>
        <a:xfrm>
          <a:off x="0" y="0"/>
          <a:ext cx="0" cy="0"/>
          <a:chOff x="0" y="0"/>
          <a:chExt cx="0" cy="0"/>
        </a:xfrm>
      </p:grpSpPr>
      <p:sp>
        <p:nvSpPr>
          <p:cNvPr id="5" name="Título 6"/>
          <p:cNvSpPr>
            <a:spLocks noGrp="1"/>
          </p:cNvSpPr>
          <p:nvPr>
            <p:ph type="title" hasCustomPrompt="1"/>
          </p:nvPr>
        </p:nvSpPr>
        <p:spPr>
          <a:xfrm>
            <a:off x="652999" y="1370331"/>
            <a:ext cx="10700799" cy="532310"/>
          </a:xfrm>
        </p:spPr>
        <p:txBody>
          <a:bodyPr/>
          <a:lstStyle/>
          <a:p>
            <a:r>
              <a:rPr lang="es-ES" dirty="0"/>
              <a:t>Haga clic para modificar el estilo de subtítulo del patrón</a:t>
            </a:r>
            <a:endParaRPr lang="es-PE" dirty="0"/>
          </a:p>
        </p:txBody>
      </p:sp>
      <p:sp>
        <p:nvSpPr>
          <p:cNvPr id="6" name="Marcador de posición de imagen 2"/>
          <p:cNvSpPr>
            <a:spLocks noGrp="1"/>
          </p:cNvSpPr>
          <p:nvPr>
            <p:ph type="pic" idx="1"/>
          </p:nvPr>
        </p:nvSpPr>
        <p:spPr>
          <a:xfrm>
            <a:off x="652999" y="2106592"/>
            <a:ext cx="10702389" cy="409348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PE"/>
          </a:p>
        </p:txBody>
      </p:sp>
    </p:spTree>
    <p:extLst>
      <p:ext uri="{BB962C8B-B14F-4D97-AF65-F5344CB8AC3E}">
        <p14:creationId xmlns:p14="http://schemas.microsoft.com/office/powerpoint/2010/main" val="17502951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4 Blanco">
    <p:spTree>
      <p:nvGrpSpPr>
        <p:cNvPr id="1" name=""/>
        <p:cNvGrpSpPr/>
        <p:nvPr/>
      </p:nvGrpSpPr>
      <p:grpSpPr>
        <a:xfrm>
          <a:off x="0" y="0"/>
          <a:ext cx="0" cy="0"/>
          <a:chOff x="0" y="0"/>
          <a:chExt cx="0" cy="0"/>
        </a:xfrm>
      </p:grpSpPr>
    </p:spTree>
    <p:extLst>
      <p:ext uri="{BB962C8B-B14F-4D97-AF65-F5344CB8AC3E}">
        <p14:creationId xmlns:p14="http://schemas.microsoft.com/office/powerpoint/2010/main" val="2220878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3.5 contenido e imagen">
    <p:spTree>
      <p:nvGrpSpPr>
        <p:cNvPr id="1" name=""/>
        <p:cNvGrpSpPr/>
        <p:nvPr/>
      </p:nvGrpSpPr>
      <p:grpSpPr>
        <a:xfrm>
          <a:off x="0" y="0"/>
          <a:ext cx="0" cy="0"/>
          <a:chOff x="0" y="0"/>
          <a:chExt cx="0" cy="0"/>
        </a:xfrm>
      </p:grpSpPr>
      <p:sp>
        <p:nvSpPr>
          <p:cNvPr id="2" name="Título 1"/>
          <p:cNvSpPr>
            <a:spLocks noGrp="1"/>
          </p:cNvSpPr>
          <p:nvPr>
            <p:ph type="title" hasCustomPrompt="1"/>
          </p:nvPr>
        </p:nvSpPr>
        <p:spPr>
          <a:xfrm>
            <a:off x="651410" y="1093102"/>
            <a:ext cx="4120616" cy="1082941"/>
          </a:xfrm>
        </p:spPr>
        <p:txBody>
          <a:bodyPr anchor="b">
            <a:normAutofit/>
          </a:bodyPr>
          <a:lstStyle>
            <a:lvl1pPr marL="358775" indent="-358775" algn="l" defTabSz="914400" rtl="0" eaLnBrk="1" latinLnBrk="0" hangingPunct="1">
              <a:lnSpc>
                <a:spcPct val="90000"/>
              </a:lnSpc>
              <a:spcBef>
                <a:spcPct val="0"/>
              </a:spcBef>
              <a:buFont typeface="Webdings" panose="05030102010509060703" pitchFamily="18" charset="2"/>
              <a:buChar char=""/>
              <a:defRPr lang="es-PE" sz="2500" b="0" kern="1200" dirty="0">
                <a:solidFill>
                  <a:srgbClr val="CC0000"/>
                </a:solidFill>
                <a:latin typeface="Stag Book" panose="02000503060000020004" pitchFamily="50" charset="0"/>
                <a:ea typeface="+mn-ea"/>
                <a:cs typeface="+mn-cs"/>
              </a:defRPr>
            </a:lvl1pPr>
          </a:lstStyle>
          <a:p>
            <a:r>
              <a:rPr lang="es-ES" dirty="0"/>
              <a:t>Haga clic para modificar el estilo de subtítulo del patrón</a:t>
            </a:r>
            <a:endParaRPr lang="es-PE" dirty="0"/>
          </a:p>
        </p:txBody>
      </p:sp>
      <p:sp>
        <p:nvSpPr>
          <p:cNvPr id="3" name="Marcador de posición de imagen 2"/>
          <p:cNvSpPr>
            <a:spLocks noGrp="1"/>
          </p:cNvSpPr>
          <p:nvPr>
            <p:ph type="pic" idx="1"/>
          </p:nvPr>
        </p:nvSpPr>
        <p:spPr>
          <a:xfrm>
            <a:off x="5183188" y="1093102"/>
            <a:ext cx="6172200" cy="510697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PE"/>
          </a:p>
        </p:txBody>
      </p:sp>
      <p:sp>
        <p:nvSpPr>
          <p:cNvPr id="4" name="Marcador de texto 3"/>
          <p:cNvSpPr>
            <a:spLocks noGrp="1"/>
          </p:cNvSpPr>
          <p:nvPr>
            <p:ph type="body" sz="half" idx="2"/>
          </p:nvPr>
        </p:nvSpPr>
        <p:spPr>
          <a:xfrm>
            <a:off x="1053296" y="2361236"/>
            <a:ext cx="3718729" cy="383884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dirty="0"/>
              <a:t>Haga clic para modificar el estilo de texto del patrón</a:t>
            </a:r>
          </a:p>
        </p:txBody>
      </p:sp>
    </p:spTree>
    <p:extLst>
      <p:ext uri="{BB962C8B-B14F-4D97-AF65-F5344CB8AC3E}">
        <p14:creationId xmlns:p14="http://schemas.microsoft.com/office/powerpoint/2010/main" val="126791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PE"/>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PE"/>
          </a:p>
        </p:txBody>
      </p:sp>
      <p:sp>
        <p:nvSpPr>
          <p:cNvPr id="4" name="Marcador de fecha 3"/>
          <p:cNvSpPr>
            <a:spLocks noGrp="1"/>
          </p:cNvSpPr>
          <p:nvPr>
            <p:ph type="dt" sz="half" idx="10"/>
          </p:nvPr>
        </p:nvSpPr>
        <p:spPr>
          <a:xfrm>
            <a:off x="838200" y="6356350"/>
            <a:ext cx="2743200" cy="365125"/>
          </a:xfrm>
          <a:prstGeom prst="rect">
            <a:avLst/>
          </a:prstGeom>
        </p:spPr>
        <p:txBody>
          <a:bodyPr/>
          <a:lstStyle/>
          <a:p>
            <a:fld id="{819BC411-9DCA-4AA2-92BE-77910096B509}" type="datetimeFigureOut">
              <a:rPr lang="es-PE" smtClean="0"/>
              <a:t>22/03/2019</a:t>
            </a:fld>
            <a:endParaRPr lang="es-PE"/>
          </a:p>
        </p:txBody>
      </p:sp>
      <p:sp>
        <p:nvSpPr>
          <p:cNvPr id="5" name="Marcador de pie de página 4"/>
          <p:cNvSpPr>
            <a:spLocks noGrp="1"/>
          </p:cNvSpPr>
          <p:nvPr>
            <p:ph type="ftr" sz="quarter" idx="11"/>
          </p:nvPr>
        </p:nvSpPr>
        <p:spPr>
          <a:xfrm>
            <a:off x="4038600" y="6356350"/>
            <a:ext cx="4114800" cy="365125"/>
          </a:xfrm>
          <a:prstGeom prst="rect">
            <a:avLst/>
          </a:prstGeom>
        </p:spPr>
        <p:txBody>
          <a:bodyPr/>
          <a:lstStyle/>
          <a:p>
            <a:endParaRPr lang="es-PE"/>
          </a:p>
        </p:txBody>
      </p:sp>
      <p:sp>
        <p:nvSpPr>
          <p:cNvPr id="6" name="Marcador de número de diapositiva 5"/>
          <p:cNvSpPr>
            <a:spLocks noGrp="1"/>
          </p:cNvSpPr>
          <p:nvPr>
            <p:ph type="sldNum" sz="quarter" idx="12"/>
          </p:nvPr>
        </p:nvSpPr>
        <p:spPr>
          <a:xfrm>
            <a:off x="8610600" y="6356350"/>
            <a:ext cx="2743200" cy="365125"/>
          </a:xfrm>
          <a:prstGeom prst="rect">
            <a:avLst/>
          </a:prstGeom>
        </p:spPr>
        <p:txBody>
          <a:bodyPr/>
          <a:lstStyle/>
          <a:p>
            <a:fld id="{EB4DCDAF-5738-45D8-BDE6-6AA7A91519EF}" type="slidenum">
              <a:rPr lang="es-PE" smtClean="0"/>
              <a:t>‹Nº›</a:t>
            </a:fld>
            <a:endParaRPr lang="es-PE"/>
          </a:p>
        </p:txBody>
      </p:sp>
    </p:spTree>
    <p:extLst>
      <p:ext uri="{BB962C8B-B14F-4D97-AF65-F5344CB8AC3E}">
        <p14:creationId xmlns:p14="http://schemas.microsoft.com/office/powerpoint/2010/main" val="6879544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jp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Imagen 6"/>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1" y="0"/>
            <a:ext cx="12191999" cy="6861858"/>
          </a:xfrm>
          <a:prstGeom prst="rect">
            <a:avLst/>
          </a:prstGeom>
        </p:spPr>
      </p:pic>
      <p:sp>
        <p:nvSpPr>
          <p:cNvPr id="2" name="Marcador de título 1"/>
          <p:cNvSpPr>
            <a:spLocks noGrp="1"/>
          </p:cNvSpPr>
          <p:nvPr>
            <p:ph type="title"/>
          </p:nvPr>
        </p:nvSpPr>
        <p:spPr>
          <a:xfrm>
            <a:off x="652999" y="1370331"/>
            <a:ext cx="10700799" cy="532310"/>
          </a:xfrm>
          <a:prstGeom prst="rect">
            <a:avLst/>
          </a:prstGeom>
        </p:spPr>
        <p:txBody>
          <a:bodyPr vert="horz" lIns="91440" tIns="45720" rIns="91440" bIns="45720" rtlCol="0" anchor="ctr">
            <a:normAutofit/>
          </a:bodyPr>
          <a:lstStyle/>
          <a:p>
            <a:r>
              <a:rPr lang="es-ES" dirty="0"/>
              <a:t>Haga clic para modificar el estilo de subtítulo del patrón</a:t>
            </a:r>
            <a:endParaRPr lang="es-PE" dirty="0"/>
          </a:p>
        </p:txBody>
      </p:sp>
      <p:sp>
        <p:nvSpPr>
          <p:cNvPr id="3" name="Marcador de texto 2"/>
          <p:cNvSpPr>
            <a:spLocks noGrp="1"/>
          </p:cNvSpPr>
          <p:nvPr>
            <p:ph type="body" idx="1"/>
          </p:nvPr>
        </p:nvSpPr>
        <p:spPr>
          <a:xfrm>
            <a:off x="1015197" y="1979409"/>
            <a:ext cx="10338601" cy="4139818"/>
          </a:xfrm>
          <a:prstGeom prst="rect">
            <a:avLst/>
          </a:prstGeom>
        </p:spPr>
        <p:txBody>
          <a:bodyPr vert="horz" lIns="91440" tIns="45720" rIns="91440" bIns="45720" rtlCol="0">
            <a:normAutofit/>
          </a:bodyPr>
          <a:lstStyle/>
          <a:p>
            <a:pPr lvl="0"/>
            <a:r>
              <a:rPr lang="es-ES" dirty="0"/>
              <a:t>Haga clic para modificar el estilo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s-PE" dirty="0"/>
          </a:p>
        </p:txBody>
      </p:sp>
      <p:pic>
        <p:nvPicPr>
          <p:cNvPr id="9" name="Imagen 8"/>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9965061" y="151958"/>
            <a:ext cx="1949621" cy="424692"/>
          </a:xfrm>
          <a:prstGeom prst="rect">
            <a:avLst/>
          </a:prstGeom>
        </p:spPr>
      </p:pic>
    </p:spTree>
    <p:extLst>
      <p:ext uri="{BB962C8B-B14F-4D97-AF65-F5344CB8AC3E}">
        <p14:creationId xmlns:p14="http://schemas.microsoft.com/office/powerpoint/2010/main" val="4224638474"/>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50" r:id="rId3"/>
    <p:sldLayoutId id="2147483669" r:id="rId4"/>
    <p:sldLayoutId id="2147483661" r:id="rId5"/>
    <p:sldLayoutId id="2147483670" r:id="rId6"/>
    <p:sldLayoutId id="2147483657" r:id="rId7"/>
    <p:sldLayoutId id="2147483674" r:id="rId8"/>
  </p:sldLayoutIdLst>
  <p:txStyles>
    <p:titleStyle>
      <a:lvl1pPr marL="358775" indent="-358775" algn="l" defTabSz="914400" rtl="0" eaLnBrk="1" latinLnBrk="0" hangingPunct="1">
        <a:lnSpc>
          <a:spcPct val="90000"/>
        </a:lnSpc>
        <a:spcBef>
          <a:spcPct val="0"/>
        </a:spcBef>
        <a:buFont typeface="Webdings" panose="05030102010509060703" pitchFamily="18" charset="2"/>
        <a:buChar char=""/>
        <a:defRPr lang="es-PE" sz="2500" b="0" kern="1200" dirty="0">
          <a:solidFill>
            <a:srgbClr val="CC0000"/>
          </a:solidFill>
          <a:latin typeface="Stag Book" panose="02000503060000020004" pitchFamily="50" charset="0"/>
          <a:ea typeface="+mn-ea"/>
          <a:cs typeface="+mn-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15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5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5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5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5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7.png"/><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diagramLayout" Target="../diagrams/layout3.xml"/><Relationship Id="rId7" Type="http://schemas.openxmlformats.org/officeDocument/2006/relationships/image" Target="../media/image8.png"/><Relationship Id="rId2" Type="http://schemas.openxmlformats.org/officeDocument/2006/relationships/diagramData" Target="../diagrams/data3.xml"/><Relationship Id="rId1" Type="http://schemas.openxmlformats.org/officeDocument/2006/relationships/slideLayout" Target="../slideLayouts/slideLayout3.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6854" y="-3858"/>
            <a:ext cx="12185146" cy="6861858"/>
          </a:xfrm>
          <a:prstGeom prst="rect">
            <a:avLst/>
          </a:prstGeom>
        </p:spPr>
      </p:pic>
      <p:sp>
        <p:nvSpPr>
          <p:cNvPr id="3" name="CuadroTexto 2"/>
          <p:cNvSpPr txBox="1"/>
          <p:nvPr/>
        </p:nvSpPr>
        <p:spPr>
          <a:xfrm>
            <a:off x="385619" y="1550052"/>
            <a:ext cx="10755855" cy="2246769"/>
          </a:xfrm>
          <a:prstGeom prst="rect">
            <a:avLst/>
          </a:prstGeom>
          <a:noFill/>
        </p:spPr>
        <p:txBody>
          <a:bodyPr wrap="square" rtlCol="0">
            <a:spAutoFit/>
          </a:bodyPr>
          <a:lstStyle/>
          <a:p>
            <a:r>
              <a:rPr lang="es-PE" sz="5400" b="1" dirty="0">
                <a:solidFill>
                  <a:srgbClr val="CC0000"/>
                </a:solidFill>
                <a:latin typeface="+mj-lt"/>
              </a:rPr>
              <a:t>Registro de </a:t>
            </a:r>
            <a:r>
              <a:rPr lang="es-PE" sz="5400" b="1" dirty="0" smtClean="0">
                <a:solidFill>
                  <a:srgbClr val="CC0000"/>
                </a:solidFill>
                <a:latin typeface="+mj-lt"/>
              </a:rPr>
              <a:t>Programas No Escolarizado de Educación Inicial – </a:t>
            </a:r>
            <a:r>
              <a:rPr lang="es-PE" sz="5400" b="1" dirty="0" err="1" smtClean="0">
                <a:solidFill>
                  <a:srgbClr val="CC0000"/>
                </a:solidFill>
                <a:latin typeface="+mj-lt"/>
              </a:rPr>
              <a:t>RegPro</a:t>
            </a:r>
            <a:endParaRPr lang="es-PE" sz="5400" b="1" dirty="0">
              <a:solidFill>
                <a:srgbClr val="CC0000"/>
              </a:solidFill>
              <a:latin typeface="+mj-lt"/>
            </a:endParaRPr>
          </a:p>
          <a:p>
            <a:r>
              <a:rPr lang="es-PE" sz="3200" dirty="0">
                <a:solidFill>
                  <a:srgbClr val="C00000"/>
                </a:solidFill>
              </a:rPr>
              <a:t>Unidad de Estadística - OSEE</a:t>
            </a:r>
          </a:p>
        </p:txBody>
      </p:sp>
      <p:pic>
        <p:nvPicPr>
          <p:cNvPr id="6" name="Imagen 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65522" y="3925857"/>
            <a:ext cx="3258114" cy="709725"/>
          </a:xfrm>
          <a:prstGeom prst="rect">
            <a:avLst/>
          </a:prstGeom>
        </p:spPr>
      </p:pic>
    </p:spTree>
    <p:extLst>
      <p:ext uri="{BB962C8B-B14F-4D97-AF65-F5344CB8AC3E}">
        <p14:creationId xmlns:p14="http://schemas.microsoft.com/office/powerpoint/2010/main" val="19079225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1 Título"/>
          <p:cNvSpPr>
            <a:spLocks noGrp="1"/>
          </p:cNvSpPr>
          <p:nvPr>
            <p:ph type="title"/>
          </p:nvPr>
        </p:nvSpPr>
        <p:spPr>
          <a:xfrm>
            <a:off x="0" y="-18216"/>
            <a:ext cx="12192000" cy="978729"/>
          </a:xfrm>
        </p:spPr>
        <p:txBody>
          <a:bodyPr vert="horz" wrap="square" lIns="91440" tIns="45720" rIns="91440" bIns="45720" rtlCol="0" anchor="ctr">
            <a:spAutoFit/>
          </a:bodyPr>
          <a:lstStyle/>
          <a:p>
            <a:pPr marL="0" indent="0">
              <a:buNone/>
            </a:pPr>
            <a:r>
              <a:rPr lang="es-PE" sz="3200" b="1" dirty="0">
                <a:solidFill>
                  <a:srgbClr val="C00000"/>
                </a:solidFill>
                <a:latin typeface="+mn-lt"/>
              </a:rPr>
              <a:t>Tipos de Programas no escolarizados de Educación Inicial </a:t>
            </a:r>
            <a:r>
              <a:rPr lang="es-PE" sz="3200" b="1" dirty="0" smtClean="0">
                <a:solidFill>
                  <a:srgbClr val="C00000"/>
                </a:solidFill>
                <a:latin typeface="+mn-lt"/>
              </a:rPr>
              <a:t/>
            </a:r>
            <a:br>
              <a:rPr lang="es-PE" sz="3200" b="1" dirty="0" smtClean="0">
                <a:solidFill>
                  <a:srgbClr val="C00000"/>
                </a:solidFill>
                <a:latin typeface="+mn-lt"/>
              </a:rPr>
            </a:br>
            <a:r>
              <a:rPr lang="es-PE" sz="3200" b="1" dirty="0" smtClean="0">
                <a:solidFill>
                  <a:srgbClr val="C00000"/>
                </a:solidFill>
                <a:latin typeface="+mn-lt"/>
              </a:rPr>
              <a:t>por </a:t>
            </a:r>
            <a:r>
              <a:rPr lang="es-PE" sz="3200" b="1" dirty="0">
                <a:solidFill>
                  <a:srgbClr val="C00000"/>
                </a:solidFill>
                <a:latin typeface="+mn-lt"/>
              </a:rPr>
              <a:t>Ciclo y </a:t>
            </a:r>
            <a:r>
              <a:rPr lang="es-PE" sz="3200" b="1" dirty="0" smtClean="0">
                <a:solidFill>
                  <a:srgbClr val="C00000"/>
                </a:solidFill>
                <a:latin typeface="+mn-lt"/>
              </a:rPr>
              <a:t>Estrategia</a:t>
            </a:r>
            <a:endParaRPr lang="es-PE" sz="3200" b="1" dirty="0">
              <a:solidFill>
                <a:srgbClr val="C00000"/>
              </a:solidFill>
              <a:latin typeface="+mn-lt"/>
            </a:endParaRPr>
          </a:p>
        </p:txBody>
      </p:sp>
      <p:graphicFrame>
        <p:nvGraphicFramePr>
          <p:cNvPr id="6" name="Diagrama 5"/>
          <p:cNvGraphicFramePr/>
          <p:nvPr>
            <p:extLst>
              <p:ext uri="{D42A27DB-BD31-4B8C-83A1-F6EECF244321}">
                <p14:modId xmlns:p14="http://schemas.microsoft.com/office/powerpoint/2010/main" val="3987293053"/>
              </p:ext>
            </p:extLst>
          </p:nvPr>
        </p:nvGraphicFramePr>
        <p:xfrm>
          <a:off x="709229" y="1349406"/>
          <a:ext cx="5135688" cy="46557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4" name="Rectángulo 13"/>
          <p:cNvSpPr/>
          <p:nvPr/>
        </p:nvSpPr>
        <p:spPr>
          <a:xfrm>
            <a:off x="6027938" y="1535860"/>
            <a:ext cx="5877017" cy="3970318"/>
          </a:xfrm>
          <a:prstGeom prst="rect">
            <a:avLst/>
          </a:prstGeom>
        </p:spPr>
        <p:txBody>
          <a:bodyPr wrap="square">
            <a:spAutoFit/>
          </a:bodyPr>
          <a:lstStyle/>
          <a:p>
            <a:r>
              <a:rPr lang="es-PE" dirty="0" smtClean="0"/>
              <a:t>Ya </a:t>
            </a:r>
            <a:r>
              <a:rPr lang="es-PE" dirty="0"/>
              <a:t>no se utilizan las </a:t>
            </a:r>
            <a:r>
              <a:rPr lang="es-PE" dirty="0" smtClean="0"/>
              <a:t>denominaciones:</a:t>
            </a:r>
            <a:endParaRPr lang="es-PE" dirty="0"/>
          </a:p>
          <a:p>
            <a:pPr marL="285750" indent="-285750" fontAlgn="b">
              <a:buFont typeface="Arial" panose="020B0604020202020204" pitchFamily="34" charset="0"/>
              <a:buChar char="•"/>
            </a:pPr>
            <a:r>
              <a:rPr lang="es-PE" dirty="0" smtClean="0"/>
              <a:t>PIETBAF</a:t>
            </a:r>
            <a:endParaRPr lang="es-PE" dirty="0"/>
          </a:p>
          <a:p>
            <a:pPr marL="285750" indent="-285750" fontAlgn="b">
              <a:buFont typeface="Arial" panose="020B0604020202020204" pitchFamily="34" charset="0"/>
              <a:buChar char="•"/>
            </a:pPr>
            <a:r>
              <a:rPr lang="es-PE" dirty="0"/>
              <a:t>PAIGRUMA</a:t>
            </a:r>
          </a:p>
          <a:p>
            <a:pPr marL="285750" indent="-285750" fontAlgn="b">
              <a:buFont typeface="Arial" panose="020B0604020202020204" pitchFamily="34" charset="0"/>
              <a:buChar char="•"/>
            </a:pPr>
            <a:r>
              <a:rPr lang="es-PE" dirty="0"/>
              <a:t>FAMILIAS QUE APRENDEN</a:t>
            </a:r>
          </a:p>
          <a:p>
            <a:pPr marL="285750" indent="-285750" fontAlgn="b">
              <a:buFont typeface="Arial" panose="020B0604020202020204" pitchFamily="34" charset="0"/>
              <a:buChar char="•"/>
            </a:pPr>
            <a:r>
              <a:rPr lang="es-PE" dirty="0"/>
              <a:t>PIET, WAWA PUKLLANA</a:t>
            </a:r>
          </a:p>
          <a:p>
            <a:pPr marL="285750" indent="-285750" fontAlgn="b">
              <a:buFont typeface="Arial" panose="020B0604020202020204" pitchFamily="34" charset="0"/>
              <a:buChar char="•"/>
            </a:pPr>
            <a:r>
              <a:rPr lang="es-PE" dirty="0"/>
              <a:t>LUDOTECA</a:t>
            </a:r>
          </a:p>
          <a:p>
            <a:pPr marL="285750" indent="-285750" fontAlgn="b">
              <a:buFont typeface="Arial" panose="020B0604020202020204" pitchFamily="34" charset="0"/>
              <a:buChar char="•"/>
            </a:pPr>
            <a:r>
              <a:rPr lang="es-PE" dirty="0"/>
              <a:t>LUDOTECA </a:t>
            </a:r>
            <a:r>
              <a:rPr lang="es-PE" dirty="0" smtClean="0"/>
              <a:t>ITINERANTE</a:t>
            </a:r>
          </a:p>
          <a:p>
            <a:pPr fontAlgn="b"/>
            <a:r>
              <a:rPr lang="es-PE" dirty="0" smtClean="0"/>
              <a:t>estas </a:t>
            </a:r>
            <a:r>
              <a:rPr lang="es-PE" dirty="0"/>
              <a:t>denominaciones quedaron fuera de uso con la publicación de la RVM 036-2015-MINEDU</a:t>
            </a:r>
          </a:p>
          <a:p>
            <a:pPr fontAlgn="b"/>
            <a:endParaRPr lang="es-PE" dirty="0"/>
          </a:p>
          <a:p>
            <a:pPr fontAlgn="b"/>
            <a:r>
              <a:rPr lang="es-PE" b="1" dirty="0" smtClean="0"/>
              <a:t>No </a:t>
            </a:r>
            <a:r>
              <a:rPr lang="es-PE" b="1" dirty="0"/>
              <a:t>se crean nuevos </a:t>
            </a:r>
            <a:r>
              <a:rPr lang="es-PE" b="1" dirty="0" smtClean="0"/>
              <a:t>SET</a:t>
            </a:r>
            <a:r>
              <a:rPr lang="es-PE" dirty="0" smtClean="0"/>
              <a:t>, sólo se pueden renovar.</a:t>
            </a:r>
          </a:p>
          <a:p>
            <a:pPr fontAlgn="b"/>
            <a:r>
              <a:rPr lang="es-PE" dirty="0" smtClean="0"/>
              <a:t>RVM 036-2015-MINEDU</a:t>
            </a:r>
          </a:p>
          <a:p>
            <a:pPr fontAlgn="b"/>
            <a:r>
              <a:rPr lang="es-PE" dirty="0" smtClean="0"/>
              <a:t>6.1 Disposiciones especificas (tabla de detalle de los PRONOEI)</a:t>
            </a:r>
            <a:endParaRPr lang="es-PE" dirty="0"/>
          </a:p>
        </p:txBody>
      </p:sp>
      <p:sp>
        <p:nvSpPr>
          <p:cNvPr id="15" name="Rectángulo 14"/>
          <p:cNvSpPr/>
          <p:nvPr/>
        </p:nvSpPr>
        <p:spPr>
          <a:xfrm>
            <a:off x="5844917" y="1074195"/>
            <a:ext cx="3056749" cy="461665"/>
          </a:xfrm>
          <a:prstGeom prst="rect">
            <a:avLst/>
          </a:prstGeom>
        </p:spPr>
        <p:txBody>
          <a:bodyPr wrap="square">
            <a:spAutoFit/>
          </a:bodyPr>
          <a:lstStyle/>
          <a:p>
            <a:r>
              <a:rPr lang="es-PE" sz="2400" b="1" dirty="0"/>
              <a:t>Consideraciones:</a:t>
            </a:r>
          </a:p>
        </p:txBody>
      </p:sp>
      <p:pic>
        <p:nvPicPr>
          <p:cNvPr id="16" name="Imagen 15"/>
          <p:cNvPicPr>
            <a:picLocks noChangeAspect="1"/>
          </p:cNvPicPr>
          <p:nvPr/>
        </p:nvPicPr>
        <p:blipFill>
          <a:blip r:embed="rId7"/>
          <a:stretch>
            <a:fillRect/>
          </a:stretch>
        </p:blipFill>
        <p:spPr>
          <a:xfrm>
            <a:off x="7442446" y="5402283"/>
            <a:ext cx="3713770" cy="1205770"/>
          </a:xfrm>
          <a:prstGeom prst="rect">
            <a:avLst/>
          </a:prstGeom>
        </p:spPr>
      </p:pic>
    </p:spTree>
    <p:extLst>
      <p:ext uri="{BB962C8B-B14F-4D97-AF65-F5344CB8AC3E}">
        <p14:creationId xmlns:p14="http://schemas.microsoft.com/office/powerpoint/2010/main" val="13826208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1 Título"/>
          <p:cNvSpPr>
            <a:spLocks noGrp="1"/>
          </p:cNvSpPr>
          <p:nvPr>
            <p:ph type="title"/>
          </p:nvPr>
        </p:nvSpPr>
        <p:spPr>
          <a:xfrm>
            <a:off x="0" y="203383"/>
            <a:ext cx="12192000" cy="535531"/>
          </a:xfrm>
        </p:spPr>
        <p:txBody>
          <a:bodyPr vert="horz" wrap="square" lIns="91440" tIns="45720" rIns="91440" bIns="45720" rtlCol="0" anchor="ctr">
            <a:spAutoFit/>
          </a:bodyPr>
          <a:lstStyle/>
          <a:p>
            <a:pPr marL="0" indent="0">
              <a:buNone/>
            </a:pPr>
            <a:r>
              <a:rPr lang="es-PE" sz="3200" b="1" dirty="0">
                <a:solidFill>
                  <a:srgbClr val="C00000"/>
                </a:solidFill>
                <a:latin typeface="+mn-lt"/>
              </a:rPr>
              <a:t>Tipos de </a:t>
            </a:r>
            <a:r>
              <a:rPr lang="es-PE" sz="3200" b="1" dirty="0" smtClean="0">
                <a:solidFill>
                  <a:srgbClr val="C00000"/>
                </a:solidFill>
                <a:latin typeface="+mn-lt"/>
              </a:rPr>
              <a:t>Gestión y entidad gestora de los PRONOEI</a:t>
            </a:r>
            <a:endParaRPr lang="es-PE" sz="3200" b="1" dirty="0">
              <a:solidFill>
                <a:srgbClr val="C00000"/>
              </a:solidFill>
              <a:latin typeface="+mn-lt"/>
            </a:endParaRPr>
          </a:p>
        </p:txBody>
      </p:sp>
      <p:graphicFrame>
        <p:nvGraphicFramePr>
          <p:cNvPr id="6" name="Diagrama 5"/>
          <p:cNvGraphicFramePr/>
          <p:nvPr>
            <p:extLst>
              <p:ext uri="{D42A27DB-BD31-4B8C-83A1-F6EECF244321}">
                <p14:modId xmlns:p14="http://schemas.microsoft.com/office/powerpoint/2010/main" val="2396288685"/>
              </p:ext>
            </p:extLst>
          </p:nvPr>
        </p:nvGraphicFramePr>
        <p:xfrm>
          <a:off x="389633" y="1384916"/>
          <a:ext cx="7103120" cy="4864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Rectángulo 8"/>
          <p:cNvSpPr/>
          <p:nvPr/>
        </p:nvSpPr>
        <p:spPr>
          <a:xfrm>
            <a:off x="7735409" y="1606884"/>
            <a:ext cx="3805562" cy="646331"/>
          </a:xfrm>
          <a:prstGeom prst="rect">
            <a:avLst/>
          </a:prstGeom>
        </p:spPr>
        <p:txBody>
          <a:bodyPr wrap="square">
            <a:spAutoFit/>
          </a:bodyPr>
          <a:lstStyle/>
          <a:p>
            <a:r>
              <a:rPr lang="es-PE" dirty="0" smtClean="0"/>
              <a:t>Se usa el mismo clasificador que para las II.EE.</a:t>
            </a:r>
          </a:p>
        </p:txBody>
      </p:sp>
      <p:sp>
        <p:nvSpPr>
          <p:cNvPr id="10" name="Rectángulo 9"/>
          <p:cNvSpPr/>
          <p:nvPr/>
        </p:nvSpPr>
        <p:spPr>
          <a:xfrm>
            <a:off x="7637754" y="1127464"/>
            <a:ext cx="2350002" cy="461665"/>
          </a:xfrm>
          <a:prstGeom prst="rect">
            <a:avLst/>
          </a:prstGeom>
        </p:spPr>
        <p:txBody>
          <a:bodyPr wrap="none">
            <a:spAutoFit/>
          </a:bodyPr>
          <a:lstStyle/>
          <a:p>
            <a:r>
              <a:rPr lang="es-PE" sz="2400" b="1" dirty="0"/>
              <a:t>Consideraciones:</a:t>
            </a:r>
          </a:p>
        </p:txBody>
      </p:sp>
      <p:graphicFrame>
        <p:nvGraphicFramePr>
          <p:cNvPr id="4" name="Tabla 3"/>
          <p:cNvGraphicFramePr>
            <a:graphicFrameLocks noGrp="1"/>
          </p:cNvGraphicFramePr>
          <p:nvPr>
            <p:extLst>
              <p:ext uri="{D42A27DB-BD31-4B8C-83A1-F6EECF244321}">
                <p14:modId xmlns:p14="http://schemas.microsoft.com/office/powerpoint/2010/main" val="1870591074"/>
              </p:ext>
            </p:extLst>
          </p:nvPr>
        </p:nvGraphicFramePr>
        <p:xfrm>
          <a:off x="7838984" y="2457099"/>
          <a:ext cx="3701987" cy="3261360"/>
        </p:xfrm>
        <a:graphic>
          <a:graphicData uri="http://schemas.openxmlformats.org/drawingml/2006/table">
            <a:tbl>
              <a:tblPr/>
              <a:tblGrid>
                <a:gridCol w="434184"/>
                <a:gridCol w="3267803"/>
              </a:tblGrid>
              <a:tr h="161925">
                <a:tc gridSpan="2">
                  <a:txBody>
                    <a:bodyPr/>
                    <a:lstStyle/>
                    <a:p>
                      <a:pPr algn="l" fontAlgn="b"/>
                      <a:r>
                        <a:rPr lang="es-PE" sz="1200" b="1" i="0" u="none" strike="noStrike" dirty="0">
                          <a:effectLst/>
                          <a:latin typeface="Arial" panose="020B0604020202020204" pitchFamily="34" charset="0"/>
                        </a:rPr>
                        <a:t>PÚBLICA DE GESTIÓN DIRECTA</a:t>
                      </a:r>
                    </a:p>
                  </a:txBody>
                  <a:tcPr marL="9525" marR="9525" marT="9525" marB="0" anchor="b">
                    <a:lnL>
                      <a:noFill/>
                    </a:lnL>
                    <a:lnR>
                      <a:noFill/>
                    </a:lnR>
                    <a:lnT>
                      <a:noFill/>
                    </a:lnT>
                    <a:lnB>
                      <a:noFill/>
                    </a:lnB>
                  </a:tcPr>
                </a:tc>
                <a:tc hMerge="1">
                  <a:txBody>
                    <a:bodyPr/>
                    <a:lstStyle/>
                    <a:p>
                      <a:endParaRPr lang="es-PE"/>
                    </a:p>
                  </a:txBody>
                  <a:tcPr/>
                </a:tc>
              </a:tr>
              <a:tr h="161925">
                <a:tc>
                  <a:txBody>
                    <a:bodyPr/>
                    <a:lstStyle/>
                    <a:p>
                      <a:pPr algn="l" fontAlgn="b"/>
                      <a:endParaRPr lang="es-PE"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r>
                        <a:rPr lang="es-PE" sz="1200" b="0" i="0" u="none" strike="noStrike" dirty="0">
                          <a:effectLst/>
                          <a:latin typeface="Arial" panose="020B0604020202020204" pitchFamily="34" charset="0"/>
                        </a:rPr>
                        <a:t>FFAA</a:t>
                      </a:r>
                    </a:p>
                  </a:txBody>
                  <a:tcPr marL="9525" marR="9525" marT="9525" marB="0" anchor="b">
                    <a:lnL>
                      <a:noFill/>
                    </a:lnL>
                    <a:lnR>
                      <a:noFill/>
                    </a:lnR>
                    <a:lnT>
                      <a:noFill/>
                    </a:lnT>
                    <a:lnB>
                      <a:noFill/>
                    </a:lnB>
                  </a:tcPr>
                </a:tc>
              </a:tr>
              <a:tr h="161925">
                <a:tc>
                  <a:txBody>
                    <a:bodyPr/>
                    <a:lstStyle/>
                    <a:p>
                      <a:pPr algn="l" fontAlgn="b"/>
                      <a:endParaRPr lang="es-PE"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r>
                        <a:rPr lang="es-PE" sz="1200" b="0" i="0" u="none" strike="noStrike">
                          <a:effectLst/>
                          <a:latin typeface="Arial" panose="020B0604020202020204" pitchFamily="34" charset="0"/>
                        </a:rPr>
                        <a:t>MUNICIPALIDAD</a:t>
                      </a:r>
                    </a:p>
                  </a:txBody>
                  <a:tcPr marL="9525" marR="9525" marT="9525" marB="0" anchor="b">
                    <a:lnL>
                      <a:noFill/>
                    </a:lnL>
                    <a:lnR>
                      <a:noFill/>
                    </a:lnR>
                    <a:lnT>
                      <a:noFill/>
                    </a:lnT>
                    <a:lnB>
                      <a:noFill/>
                    </a:lnB>
                  </a:tcPr>
                </a:tc>
              </a:tr>
              <a:tr h="161925">
                <a:tc>
                  <a:txBody>
                    <a:bodyPr/>
                    <a:lstStyle/>
                    <a:p>
                      <a:pPr algn="l" fontAlgn="b"/>
                      <a:endParaRPr lang="es-PE"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r>
                        <a:rPr lang="es-PE" sz="1200" b="0" i="0" u="none" strike="noStrike">
                          <a:effectLst/>
                          <a:latin typeface="Arial" panose="020B0604020202020204" pitchFamily="34" charset="0"/>
                        </a:rPr>
                        <a:t>OTROS MINISTERIOS</a:t>
                      </a:r>
                    </a:p>
                  </a:txBody>
                  <a:tcPr marL="9525" marR="9525" marT="9525" marB="0" anchor="b">
                    <a:lnL>
                      <a:noFill/>
                    </a:lnL>
                    <a:lnR>
                      <a:noFill/>
                    </a:lnR>
                    <a:lnT>
                      <a:noFill/>
                    </a:lnT>
                    <a:lnB>
                      <a:noFill/>
                    </a:lnB>
                  </a:tcPr>
                </a:tc>
              </a:tr>
              <a:tr h="161925">
                <a:tc>
                  <a:txBody>
                    <a:bodyPr/>
                    <a:lstStyle/>
                    <a:p>
                      <a:pPr algn="l" fontAlgn="b"/>
                      <a:endParaRPr lang="es-PE"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r>
                        <a:rPr lang="es-PE" sz="1200" b="0" i="0" u="none" strike="noStrike">
                          <a:effectLst/>
                          <a:latin typeface="Arial" panose="020B0604020202020204" pitchFamily="34" charset="0"/>
                        </a:rPr>
                        <a:t>SECTOR EDUCACIÓN</a:t>
                      </a:r>
                    </a:p>
                  </a:txBody>
                  <a:tcPr marL="9525" marR="9525" marT="9525" marB="0" anchor="b">
                    <a:lnL>
                      <a:noFill/>
                    </a:lnL>
                    <a:lnR>
                      <a:noFill/>
                    </a:lnR>
                    <a:lnT>
                      <a:noFill/>
                    </a:lnT>
                    <a:lnB>
                      <a:noFill/>
                    </a:lnB>
                  </a:tcPr>
                </a:tc>
              </a:tr>
              <a:tr h="161925">
                <a:tc gridSpan="2">
                  <a:txBody>
                    <a:bodyPr/>
                    <a:lstStyle/>
                    <a:p>
                      <a:pPr algn="l" fontAlgn="b"/>
                      <a:r>
                        <a:rPr lang="es-PE" sz="1200" b="1" i="0" u="none" strike="noStrike" dirty="0">
                          <a:effectLst/>
                          <a:latin typeface="Arial" panose="020B0604020202020204" pitchFamily="34" charset="0"/>
                        </a:rPr>
                        <a:t>PÚBLICA DE GESTIÓN PRIVADA</a:t>
                      </a:r>
                    </a:p>
                  </a:txBody>
                  <a:tcPr marL="9525" marR="9525" marT="9525" marB="0" anchor="b">
                    <a:lnL>
                      <a:noFill/>
                    </a:lnL>
                    <a:lnR>
                      <a:noFill/>
                    </a:lnR>
                    <a:lnT>
                      <a:noFill/>
                    </a:lnT>
                    <a:lnB>
                      <a:noFill/>
                    </a:lnB>
                  </a:tcPr>
                </a:tc>
                <a:tc hMerge="1">
                  <a:txBody>
                    <a:bodyPr/>
                    <a:lstStyle/>
                    <a:p>
                      <a:endParaRPr lang="es-PE"/>
                    </a:p>
                  </a:txBody>
                  <a:tcPr/>
                </a:tc>
              </a:tr>
              <a:tr h="161925">
                <a:tc>
                  <a:txBody>
                    <a:bodyPr/>
                    <a:lstStyle/>
                    <a:p>
                      <a:pPr algn="l" fontAlgn="b"/>
                      <a:endParaRPr lang="es-PE"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r>
                        <a:rPr lang="es-PE" sz="1200" b="0" i="0" u="none" strike="noStrike">
                          <a:effectLst/>
                          <a:latin typeface="Arial" panose="020B0604020202020204" pitchFamily="34" charset="0"/>
                        </a:rPr>
                        <a:t>ASOCIACIÓN RELIGIOSA</a:t>
                      </a:r>
                    </a:p>
                  </a:txBody>
                  <a:tcPr marL="9525" marR="9525" marT="9525" marB="0" anchor="b">
                    <a:lnL>
                      <a:noFill/>
                    </a:lnL>
                    <a:lnR>
                      <a:noFill/>
                    </a:lnR>
                    <a:lnT>
                      <a:noFill/>
                    </a:lnT>
                    <a:lnB>
                      <a:noFill/>
                    </a:lnB>
                  </a:tcPr>
                </a:tc>
              </a:tr>
              <a:tr h="161925">
                <a:tc>
                  <a:txBody>
                    <a:bodyPr/>
                    <a:lstStyle/>
                    <a:p>
                      <a:pPr algn="l" fontAlgn="b"/>
                      <a:endParaRPr lang="es-PE"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r>
                        <a:rPr lang="es-PE" sz="1200" b="0" i="0" u="none" strike="noStrike">
                          <a:effectLst/>
                          <a:latin typeface="Arial" panose="020B0604020202020204" pitchFamily="34" charset="0"/>
                        </a:rPr>
                        <a:t>ONG</a:t>
                      </a:r>
                    </a:p>
                  </a:txBody>
                  <a:tcPr marL="9525" marR="9525" marT="9525" marB="0" anchor="b">
                    <a:lnL>
                      <a:noFill/>
                    </a:lnL>
                    <a:lnR>
                      <a:noFill/>
                    </a:lnR>
                    <a:lnT>
                      <a:noFill/>
                    </a:lnT>
                    <a:lnB>
                      <a:noFill/>
                    </a:lnB>
                  </a:tcPr>
                </a:tc>
              </a:tr>
              <a:tr h="161925">
                <a:tc gridSpan="2">
                  <a:txBody>
                    <a:bodyPr/>
                    <a:lstStyle/>
                    <a:p>
                      <a:pPr algn="l" fontAlgn="b"/>
                      <a:r>
                        <a:rPr lang="es-PE" sz="1200" b="1" i="0" u="none" strike="noStrike" dirty="0">
                          <a:effectLst/>
                          <a:latin typeface="Arial" panose="020B0604020202020204" pitchFamily="34" charset="0"/>
                        </a:rPr>
                        <a:t>PRIVADA</a:t>
                      </a:r>
                    </a:p>
                  </a:txBody>
                  <a:tcPr marL="9525" marR="9525" marT="9525" marB="0" anchor="b">
                    <a:lnL>
                      <a:noFill/>
                    </a:lnL>
                    <a:lnR>
                      <a:noFill/>
                    </a:lnR>
                    <a:lnT>
                      <a:noFill/>
                    </a:lnT>
                    <a:lnB>
                      <a:noFill/>
                    </a:lnB>
                  </a:tcPr>
                </a:tc>
                <a:tc hMerge="1">
                  <a:txBody>
                    <a:bodyPr/>
                    <a:lstStyle/>
                    <a:p>
                      <a:endParaRPr lang="es-PE"/>
                    </a:p>
                  </a:txBody>
                  <a:tcPr/>
                </a:tc>
              </a:tr>
              <a:tr h="161925">
                <a:tc>
                  <a:txBody>
                    <a:bodyPr/>
                    <a:lstStyle/>
                    <a:p>
                      <a:pPr algn="l" fontAlgn="b"/>
                      <a:endParaRPr lang="es-PE"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r>
                        <a:rPr lang="es-PE" sz="1200" b="0" i="0" u="none" strike="noStrike">
                          <a:effectLst/>
                          <a:latin typeface="Arial" panose="020B0604020202020204" pitchFamily="34" charset="0"/>
                        </a:rPr>
                        <a:t>ASOCIACIÓN CIVIL / INSTITUCIÓN BENÉFICA</a:t>
                      </a:r>
                    </a:p>
                  </a:txBody>
                  <a:tcPr marL="9525" marR="9525" marT="9525" marB="0" anchor="b">
                    <a:lnL>
                      <a:noFill/>
                    </a:lnL>
                    <a:lnR>
                      <a:noFill/>
                    </a:lnR>
                    <a:lnT>
                      <a:noFill/>
                    </a:lnT>
                    <a:lnB>
                      <a:noFill/>
                    </a:lnB>
                  </a:tcPr>
                </a:tc>
              </a:tr>
              <a:tr h="161925">
                <a:tc>
                  <a:txBody>
                    <a:bodyPr/>
                    <a:lstStyle/>
                    <a:p>
                      <a:pPr algn="l" fontAlgn="b"/>
                      <a:endParaRPr lang="es-PE"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r>
                        <a:rPr lang="es-PE" sz="1200" b="0" i="0" u="none" strike="noStrike" dirty="0">
                          <a:effectLst/>
                          <a:latin typeface="Arial" panose="020B0604020202020204" pitchFamily="34" charset="0"/>
                        </a:rPr>
                        <a:t>ASOCIACIÓN RELIGIOSA</a:t>
                      </a:r>
                    </a:p>
                  </a:txBody>
                  <a:tcPr marL="9525" marR="9525" marT="9525" marB="0" anchor="b">
                    <a:lnL>
                      <a:noFill/>
                    </a:lnL>
                    <a:lnR>
                      <a:noFill/>
                    </a:lnR>
                    <a:lnT>
                      <a:noFill/>
                    </a:lnT>
                    <a:lnB>
                      <a:noFill/>
                    </a:lnB>
                  </a:tcPr>
                </a:tc>
              </a:tr>
              <a:tr h="161925">
                <a:tc>
                  <a:txBody>
                    <a:bodyPr/>
                    <a:lstStyle/>
                    <a:p>
                      <a:pPr algn="l" fontAlgn="b"/>
                      <a:endParaRPr lang="es-PE"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r>
                        <a:rPr lang="es-PE" sz="1200" b="0" i="0" u="none" strike="noStrike">
                          <a:effectLst/>
                          <a:latin typeface="Arial" panose="020B0604020202020204" pitchFamily="34" charset="0"/>
                        </a:rPr>
                        <a:t>ASOCIACIONES EVANGELISTAS</a:t>
                      </a:r>
                    </a:p>
                  </a:txBody>
                  <a:tcPr marL="9525" marR="9525" marT="9525" marB="0" anchor="b">
                    <a:lnL>
                      <a:noFill/>
                    </a:lnL>
                    <a:lnR>
                      <a:noFill/>
                    </a:lnR>
                    <a:lnT>
                      <a:noFill/>
                    </a:lnT>
                    <a:lnB>
                      <a:noFill/>
                    </a:lnB>
                  </a:tcPr>
                </a:tc>
              </a:tr>
              <a:tr h="161925">
                <a:tc>
                  <a:txBody>
                    <a:bodyPr/>
                    <a:lstStyle/>
                    <a:p>
                      <a:pPr algn="l" fontAlgn="b"/>
                      <a:endParaRPr lang="es-PE"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r>
                        <a:rPr lang="es-PE" sz="1200" b="0" i="0" u="none" strike="noStrike">
                          <a:effectLst/>
                          <a:latin typeface="Arial" panose="020B0604020202020204" pitchFamily="34" charset="0"/>
                        </a:rPr>
                        <a:t>COMUNIDAD</a:t>
                      </a:r>
                    </a:p>
                  </a:txBody>
                  <a:tcPr marL="9525" marR="9525" marT="9525" marB="0" anchor="b">
                    <a:lnL>
                      <a:noFill/>
                    </a:lnL>
                    <a:lnR>
                      <a:noFill/>
                    </a:lnR>
                    <a:lnT>
                      <a:noFill/>
                    </a:lnT>
                    <a:lnB>
                      <a:noFill/>
                    </a:lnB>
                  </a:tcPr>
                </a:tc>
              </a:tr>
              <a:tr h="161925">
                <a:tc>
                  <a:txBody>
                    <a:bodyPr/>
                    <a:lstStyle/>
                    <a:p>
                      <a:pPr algn="l" fontAlgn="b"/>
                      <a:endParaRPr lang="es-PE"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r>
                        <a:rPr lang="es-PE" sz="1200" b="0" i="0" u="none" strike="noStrike">
                          <a:effectLst/>
                          <a:latin typeface="Arial" panose="020B0604020202020204" pitchFamily="34" charset="0"/>
                        </a:rPr>
                        <a:t>COOPERATIVA</a:t>
                      </a:r>
                    </a:p>
                  </a:txBody>
                  <a:tcPr marL="9525" marR="9525" marT="9525" marB="0" anchor="b">
                    <a:lnL>
                      <a:noFill/>
                    </a:lnL>
                    <a:lnR>
                      <a:noFill/>
                    </a:lnR>
                    <a:lnT>
                      <a:noFill/>
                    </a:lnT>
                    <a:lnB>
                      <a:noFill/>
                    </a:lnB>
                  </a:tcPr>
                </a:tc>
              </a:tr>
              <a:tr h="161925">
                <a:tc>
                  <a:txBody>
                    <a:bodyPr/>
                    <a:lstStyle/>
                    <a:p>
                      <a:pPr algn="l" fontAlgn="b"/>
                      <a:endParaRPr lang="es-PE"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r>
                        <a:rPr lang="es-PE" sz="1200" b="0" i="0" u="none" strike="noStrike">
                          <a:effectLst/>
                          <a:latin typeface="Arial" panose="020B0604020202020204" pitchFamily="34" charset="0"/>
                        </a:rPr>
                        <a:t>EMPRESA (FISCALIZADO)</a:t>
                      </a:r>
                    </a:p>
                  </a:txBody>
                  <a:tcPr marL="9525" marR="9525" marT="9525" marB="0" anchor="b">
                    <a:lnL>
                      <a:noFill/>
                    </a:lnL>
                    <a:lnR>
                      <a:noFill/>
                    </a:lnR>
                    <a:lnT>
                      <a:noFill/>
                    </a:lnT>
                    <a:lnB>
                      <a:noFill/>
                    </a:lnB>
                  </a:tcPr>
                </a:tc>
              </a:tr>
              <a:tr h="161925">
                <a:tc>
                  <a:txBody>
                    <a:bodyPr/>
                    <a:lstStyle/>
                    <a:p>
                      <a:pPr algn="l" fontAlgn="b"/>
                      <a:endParaRPr lang="es-PE"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r>
                        <a:rPr lang="es-PE" sz="1200" b="0" i="0" u="none" strike="noStrike" dirty="0">
                          <a:effectLst/>
                          <a:latin typeface="Arial" panose="020B0604020202020204" pitchFamily="34" charset="0"/>
                        </a:rPr>
                        <a:t>OTROS PARTICULARES</a:t>
                      </a:r>
                    </a:p>
                  </a:txBody>
                  <a:tcPr marL="9525" marR="9525" marT="9525" marB="0" anchor="b">
                    <a:lnL>
                      <a:noFill/>
                    </a:lnL>
                    <a:lnR>
                      <a:noFill/>
                    </a:lnR>
                    <a:lnT>
                      <a:noFill/>
                    </a:lnT>
                    <a:lnB>
                      <a:noFill/>
                    </a:lnB>
                  </a:tcPr>
                </a:tc>
              </a:tr>
            </a:tbl>
          </a:graphicData>
        </a:graphic>
      </p:graphicFrame>
    </p:spTree>
    <p:extLst>
      <p:ext uri="{BB962C8B-B14F-4D97-AF65-F5344CB8AC3E}">
        <p14:creationId xmlns:p14="http://schemas.microsoft.com/office/powerpoint/2010/main" val="6260018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1 Título"/>
          <p:cNvSpPr>
            <a:spLocks noGrp="1"/>
          </p:cNvSpPr>
          <p:nvPr>
            <p:ph type="title"/>
          </p:nvPr>
        </p:nvSpPr>
        <p:spPr>
          <a:xfrm>
            <a:off x="0" y="203383"/>
            <a:ext cx="12192000" cy="535531"/>
          </a:xfrm>
        </p:spPr>
        <p:txBody>
          <a:bodyPr vert="horz" wrap="square" lIns="91440" tIns="45720" rIns="91440" bIns="45720" rtlCol="0" anchor="ctr">
            <a:spAutoFit/>
          </a:bodyPr>
          <a:lstStyle/>
          <a:p>
            <a:pPr marL="0" indent="0">
              <a:buNone/>
            </a:pPr>
            <a:r>
              <a:rPr lang="es-PE" sz="3200" b="1" dirty="0" smtClean="0">
                <a:solidFill>
                  <a:srgbClr val="C00000"/>
                </a:solidFill>
                <a:latin typeface="+mn-lt"/>
              </a:rPr>
              <a:t>Actos resolutivos de los PRONOEI</a:t>
            </a:r>
            <a:endParaRPr lang="es-PE" sz="3200" b="1" dirty="0">
              <a:solidFill>
                <a:srgbClr val="C00000"/>
              </a:solidFill>
              <a:latin typeface="+mn-lt"/>
            </a:endParaRPr>
          </a:p>
        </p:txBody>
      </p:sp>
      <p:graphicFrame>
        <p:nvGraphicFramePr>
          <p:cNvPr id="6" name="Diagrama 5"/>
          <p:cNvGraphicFramePr/>
          <p:nvPr>
            <p:extLst>
              <p:ext uri="{D42A27DB-BD31-4B8C-83A1-F6EECF244321}">
                <p14:modId xmlns:p14="http://schemas.microsoft.com/office/powerpoint/2010/main" val="1626781953"/>
              </p:ext>
            </p:extLst>
          </p:nvPr>
        </p:nvGraphicFramePr>
        <p:xfrm>
          <a:off x="485689" y="1384915"/>
          <a:ext cx="4199056" cy="292075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Rectángulo 8"/>
          <p:cNvSpPr/>
          <p:nvPr/>
        </p:nvSpPr>
        <p:spPr>
          <a:xfrm>
            <a:off x="5214074" y="1313918"/>
            <a:ext cx="6735270" cy="4801314"/>
          </a:xfrm>
          <a:prstGeom prst="rect">
            <a:avLst/>
          </a:prstGeom>
        </p:spPr>
        <p:txBody>
          <a:bodyPr wrap="square">
            <a:spAutoFit/>
          </a:bodyPr>
          <a:lstStyle/>
          <a:p>
            <a:pPr marL="285750" indent="-285750">
              <a:buFont typeface="Arial" panose="020B0604020202020204" pitchFamily="34" charset="0"/>
              <a:buChar char="•"/>
            </a:pPr>
            <a:r>
              <a:rPr lang="es-PE" dirty="0" smtClean="0"/>
              <a:t>Los PRONOEI que se creen en centros poblados no clasificados como urbano/rural se les asignará un pago de propina equivalente a zona urbana: RVM N° 017-2019-MINEDU</a:t>
            </a:r>
          </a:p>
          <a:p>
            <a:endParaRPr lang="es-PE" dirty="0"/>
          </a:p>
          <a:p>
            <a:pPr marL="285750" indent="-285750">
              <a:buFont typeface="Arial" panose="020B0604020202020204" pitchFamily="34" charset="0"/>
              <a:buChar char="•"/>
            </a:pPr>
            <a:r>
              <a:rPr lang="es-PE" dirty="0" smtClean="0"/>
              <a:t>Las Renovaciones deben mantenerse en el mismo ámbito de aplicación: RVM N° 036-2015-MINEDU</a:t>
            </a:r>
          </a:p>
          <a:p>
            <a:endParaRPr lang="es-PE" dirty="0"/>
          </a:p>
          <a:p>
            <a:endParaRPr lang="es-PE" dirty="0" smtClean="0"/>
          </a:p>
          <a:p>
            <a:endParaRPr lang="es-PE" dirty="0"/>
          </a:p>
          <a:p>
            <a:endParaRPr lang="es-PE" dirty="0" smtClean="0"/>
          </a:p>
          <a:p>
            <a:endParaRPr lang="es-PE" dirty="0"/>
          </a:p>
          <a:p>
            <a:pPr marL="285750" indent="-285750">
              <a:buFont typeface="Arial" panose="020B0604020202020204" pitchFamily="34" charset="0"/>
              <a:buChar char="•"/>
            </a:pPr>
            <a:r>
              <a:rPr lang="es-PE" dirty="0" smtClean="0"/>
              <a:t>Los PRONOEI </a:t>
            </a:r>
            <a:r>
              <a:rPr lang="es-PE" b="1" dirty="0" smtClean="0"/>
              <a:t>NO SE REAPERTURAN</a:t>
            </a:r>
            <a:r>
              <a:rPr lang="es-PE" dirty="0" smtClean="0"/>
              <a:t>, ya que el cierre implica la distribución de sus recursos y su presupuesto: RVM </a:t>
            </a:r>
            <a:r>
              <a:rPr lang="es-PE" dirty="0"/>
              <a:t>N° </a:t>
            </a:r>
            <a:r>
              <a:rPr lang="es-PE" dirty="0" smtClean="0"/>
              <a:t>036-2015-MINEDU</a:t>
            </a:r>
          </a:p>
          <a:p>
            <a:endParaRPr lang="es-PE" dirty="0"/>
          </a:p>
          <a:p>
            <a:endParaRPr lang="es-PE" dirty="0"/>
          </a:p>
          <a:p>
            <a:endParaRPr lang="es-PE" dirty="0" smtClean="0"/>
          </a:p>
        </p:txBody>
      </p:sp>
      <p:sp>
        <p:nvSpPr>
          <p:cNvPr id="10" name="Rectángulo 9"/>
          <p:cNvSpPr/>
          <p:nvPr/>
        </p:nvSpPr>
        <p:spPr>
          <a:xfrm>
            <a:off x="4048217" y="831082"/>
            <a:ext cx="2350002" cy="461665"/>
          </a:xfrm>
          <a:prstGeom prst="rect">
            <a:avLst/>
          </a:prstGeom>
        </p:spPr>
        <p:txBody>
          <a:bodyPr wrap="none">
            <a:spAutoFit/>
          </a:bodyPr>
          <a:lstStyle/>
          <a:p>
            <a:r>
              <a:rPr lang="es-PE" sz="2400" b="1" dirty="0"/>
              <a:t>Consideraciones:</a:t>
            </a:r>
          </a:p>
        </p:txBody>
      </p:sp>
      <p:pic>
        <p:nvPicPr>
          <p:cNvPr id="2" name="Imagen 1"/>
          <p:cNvPicPr>
            <a:picLocks noChangeAspect="1"/>
          </p:cNvPicPr>
          <p:nvPr/>
        </p:nvPicPr>
        <p:blipFill>
          <a:blip r:embed="rId7"/>
          <a:stretch>
            <a:fillRect/>
          </a:stretch>
        </p:blipFill>
        <p:spPr>
          <a:xfrm>
            <a:off x="5522975" y="3006400"/>
            <a:ext cx="6292225" cy="1275040"/>
          </a:xfrm>
          <a:prstGeom prst="rect">
            <a:avLst/>
          </a:prstGeom>
        </p:spPr>
      </p:pic>
      <p:pic>
        <p:nvPicPr>
          <p:cNvPr id="3" name="Imagen 2"/>
          <p:cNvPicPr>
            <a:picLocks noChangeAspect="1"/>
          </p:cNvPicPr>
          <p:nvPr/>
        </p:nvPicPr>
        <p:blipFill>
          <a:blip r:embed="rId8"/>
          <a:stretch>
            <a:fillRect/>
          </a:stretch>
        </p:blipFill>
        <p:spPr>
          <a:xfrm>
            <a:off x="5618404" y="5289885"/>
            <a:ext cx="6131833" cy="1114910"/>
          </a:xfrm>
          <a:prstGeom prst="rect">
            <a:avLst/>
          </a:prstGeom>
        </p:spPr>
      </p:pic>
      <p:graphicFrame>
        <p:nvGraphicFramePr>
          <p:cNvPr id="4" name="Tabla 3"/>
          <p:cNvGraphicFramePr>
            <a:graphicFrameLocks noGrp="1"/>
          </p:cNvGraphicFramePr>
          <p:nvPr>
            <p:extLst>
              <p:ext uri="{D42A27DB-BD31-4B8C-83A1-F6EECF244321}">
                <p14:modId xmlns:p14="http://schemas.microsoft.com/office/powerpoint/2010/main" val="4239130713"/>
              </p:ext>
            </p:extLst>
          </p:nvPr>
        </p:nvGraphicFramePr>
        <p:xfrm>
          <a:off x="434291" y="4633209"/>
          <a:ext cx="4375453" cy="1583817"/>
        </p:xfrm>
        <a:graphic>
          <a:graphicData uri="http://schemas.openxmlformats.org/drawingml/2006/table">
            <a:tbl>
              <a:tblPr firstRow="1" firstCol="1" bandRow="1">
                <a:tableStyleId>{5C22544A-7EE6-4342-B048-85BDC9FD1C3A}</a:tableStyleId>
              </a:tblPr>
              <a:tblGrid>
                <a:gridCol w="589837"/>
                <a:gridCol w="3044952"/>
                <a:gridCol w="740664"/>
              </a:tblGrid>
              <a:tr h="0">
                <a:tc>
                  <a:txBody>
                    <a:bodyPr/>
                    <a:lstStyle/>
                    <a:p>
                      <a:pPr>
                        <a:lnSpc>
                          <a:spcPct val="105000"/>
                        </a:lnSpc>
                        <a:spcAft>
                          <a:spcPts val="0"/>
                        </a:spcAft>
                      </a:pPr>
                      <a:r>
                        <a:rPr lang="es-PE" sz="1400" dirty="0">
                          <a:effectLst/>
                        </a:rPr>
                        <a:t>Ciclo</a:t>
                      </a:r>
                      <a:endParaRPr lang="es-P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9525" marB="0" anchor="ctr"/>
                </a:tc>
                <a:tc>
                  <a:txBody>
                    <a:bodyPr/>
                    <a:lstStyle/>
                    <a:p>
                      <a:pPr algn="ctr">
                        <a:lnSpc>
                          <a:spcPct val="105000"/>
                        </a:lnSpc>
                        <a:spcAft>
                          <a:spcPts val="0"/>
                        </a:spcAft>
                      </a:pPr>
                      <a:r>
                        <a:rPr lang="es-PE" sz="1600">
                          <a:effectLst/>
                        </a:rPr>
                        <a:t>Estrategia de atención</a:t>
                      </a:r>
                      <a:endParaRPr lang="es-PE"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9525" marB="0" anchor="ctr"/>
                </a:tc>
                <a:tc>
                  <a:txBody>
                    <a:bodyPr/>
                    <a:lstStyle/>
                    <a:p>
                      <a:pPr algn="ctr">
                        <a:lnSpc>
                          <a:spcPct val="105000"/>
                        </a:lnSpc>
                        <a:spcAft>
                          <a:spcPts val="0"/>
                        </a:spcAft>
                      </a:pPr>
                      <a:r>
                        <a:rPr lang="es-PE" sz="1600">
                          <a:effectLst/>
                        </a:rPr>
                        <a:t>Zona</a:t>
                      </a:r>
                      <a:endParaRPr lang="es-PE"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9525" marB="0" anchor="ctr"/>
                </a:tc>
              </a:tr>
              <a:tr h="228600">
                <a:tc rowSpan="2">
                  <a:txBody>
                    <a:bodyPr/>
                    <a:lstStyle/>
                    <a:p>
                      <a:pPr algn="ctr">
                        <a:lnSpc>
                          <a:spcPct val="105000"/>
                        </a:lnSpc>
                        <a:spcAft>
                          <a:spcPts val="0"/>
                        </a:spcAft>
                      </a:pPr>
                      <a:r>
                        <a:rPr lang="es-PE" sz="1600">
                          <a:effectLst/>
                        </a:rPr>
                        <a:t>I</a:t>
                      </a:r>
                      <a:endParaRPr lang="es-PE"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9525" marB="0" anchor="ctr"/>
                </a:tc>
                <a:tc>
                  <a:txBody>
                    <a:bodyPr/>
                    <a:lstStyle/>
                    <a:p>
                      <a:pPr algn="just">
                        <a:lnSpc>
                          <a:spcPct val="105000"/>
                        </a:lnSpc>
                        <a:spcAft>
                          <a:spcPts val="0"/>
                        </a:spcAft>
                      </a:pPr>
                      <a:r>
                        <a:rPr lang="es-PE" sz="1600">
                          <a:effectLst/>
                        </a:rPr>
                        <a:t>PRONOEI de Entorno Familiar</a:t>
                      </a:r>
                      <a:endParaRPr lang="es-PE"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9525" marB="0" anchor="ctr"/>
                </a:tc>
                <a:tc>
                  <a:txBody>
                    <a:bodyPr/>
                    <a:lstStyle/>
                    <a:p>
                      <a:pPr>
                        <a:lnSpc>
                          <a:spcPct val="105000"/>
                        </a:lnSpc>
                        <a:spcAft>
                          <a:spcPts val="0"/>
                        </a:spcAft>
                      </a:pPr>
                      <a:r>
                        <a:rPr lang="es-PE" sz="1600">
                          <a:effectLst/>
                        </a:rPr>
                        <a:t>Rural</a:t>
                      </a:r>
                      <a:endParaRPr lang="es-PE"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9525" marB="0" anchor="ctr"/>
                </a:tc>
              </a:tr>
              <a:tr h="388117">
                <a:tc vMerge="1">
                  <a:txBody>
                    <a:bodyPr/>
                    <a:lstStyle/>
                    <a:p>
                      <a:endParaRPr lang="es-PE"/>
                    </a:p>
                  </a:txBody>
                  <a:tcPr/>
                </a:tc>
                <a:tc>
                  <a:txBody>
                    <a:bodyPr/>
                    <a:lstStyle/>
                    <a:p>
                      <a:pPr algn="just">
                        <a:lnSpc>
                          <a:spcPct val="105000"/>
                        </a:lnSpc>
                        <a:spcAft>
                          <a:spcPts val="0"/>
                        </a:spcAft>
                      </a:pPr>
                      <a:r>
                        <a:rPr lang="es-PE" sz="1600" dirty="0">
                          <a:effectLst/>
                        </a:rPr>
                        <a:t>PRONOEI de Entorno Comunitario /SET</a:t>
                      </a:r>
                      <a:endParaRPr lang="es-P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9525" marB="0" anchor="ctr"/>
                </a:tc>
                <a:tc>
                  <a:txBody>
                    <a:bodyPr/>
                    <a:lstStyle/>
                    <a:p>
                      <a:pPr>
                        <a:lnSpc>
                          <a:spcPct val="105000"/>
                        </a:lnSpc>
                        <a:spcAft>
                          <a:spcPts val="0"/>
                        </a:spcAft>
                      </a:pPr>
                      <a:r>
                        <a:rPr lang="es-PE" sz="1600">
                          <a:effectLst/>
                        </a:rPr>
                        <a:t>Urbano y rural</a:t>
                      </a:r>
                      <a:endParaRPr lang="es-PE"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9525" marB="0" anchor="ctr"/>
                </a:tc>
              </a:tr>
              <a:tr h="214000">
                <a:tc rowSpan="2">
                  <a:txBody>
                    <a:bodyPr/>
                    <a:lstStyle/>
                    <a:p>
                      <a:pPr algn="ctr">
                        <a:lnSpc>
                          <a:spcPct val="105000"/>
                        </a:lnSpc>
                        <a:spcAft>
                          <a:spcPts val="0"/>
                        </a:spcAft>
                      </a:pPr>
                      <a:r>
                        <a:rPr lang="es-PE" sz="1600">
                          <a:effectLst/>
                        </a:rPr>
                        <a:t>II</a:t>
                      </a:r>
                      <a:endParaRPr lang="es-PE"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9525" marB="0" anchor="ctr"/>
                </a:tc>
                <a:tc>
                  <a:txBody>
                    <a:bodyPr/>
                    <a:lstStyle/>
                    <a:p>
                      <a:pPr algn="just">
                        <a:lnSpc>
                          <a:spcPct val="105000"/>
                        </a:lnSpc>
                        <a:spcAft>
                          <a:spcPts val="0"/>
                        </a:spcAft>
                      </a:pPr>
                      <a:r>
                        <a:rPr lang="es-PE" sz="1600">
                          <a:effectLst/>
                        </a:rPr>
                        <a:t>PRONOEI de Entorno Familiar</a:t>
                      </a:r>
                      <a:endParaRPr lang="es-PE"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9525" marB="0" anchor="ctr"/>
                </a:tc>
                <a:tc>
                  <a:txBody>
                    <a:bodyPr/>
                    <a:lstStyle/>
                    <a:p>
                      <a:pPr>
                        <a:lnSpc>
                          <a:spcPct val="105000"/>
                        </a:lnSpc>
                        <a:spcAft>
                          <a:spcPts val="0"/>
                        </a:spcAft>
                      </a:pPr>
                      <a:r>
                        <a:rPr lang="es-PE" sz="1600" dirty="0" smtClean="0">
                          <a:effectLst/>
                        </a:rPr>
                        <a:t>Rural*</a:t>
                      </a:r>
                      <a:endParaRPr lang="es-P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9525" marB="0" anchor="ctr"/>
                </a:tc>
              </a:tr>
              <a:tr h="228600">
                <a:tc vMerge="1">
                  <a:txBody>
                    <a:bodyPr/>
                    <a:lstStyle/>
                    <a:p>
                      <a:endParaRPr lang="es-PE"/>
                    </a:p>
                  </a:txBody>
                  <a:tcPr/>
                </a:tc>
                <a:tc>
                  <a:txBody>
                    <a:bodyPr/>
                    <a:lstStyle/>
                    <a:p>
                      <a:pPr algn="just">
                        <a:lnSpc>
                          <a:spcPct val="105000"/>
                        </a:lnSpc>
                        <a:spcAft>
                          <a:spcPts val="0"/>
                        </a:spcAft>
                      </a:pPr>
                      <a:r>
                        <a:rPr lang="es-PE" sz="1600">
                          <a:effectLst/>
                        </a:rPr>
                        <a:t>PRONOEI de Entorno Comunitario </a:t>
                      </a:r>
                      <a:endParaRPr lang="es-PE"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9525" marB="0" anchor="ctr"/>
                </a:tc>
                <a:tc>
                  <a:txBody>
                    <a:bodyPr/>
                    <a:lstStyle/>
                    <a:p>
                      <a:pPr>
                        <a:lnSpc>
                          <a:spcPct val="105000"/>
                        </a:lnSpc>
                        <a:spcAft>
                          <a:spcPts val="0"/>
                        </a:spcAft>
                      </a:pPr>
                      <a:r>
                        <a:rPr lang="es-PE" sz="1600" dirty="0">
                          <a:effectLst/>
                        </a:rPr>
                        <a:t>Rural</a:t>
                      </a:r>
                      <a:endParaRPr lang="es-P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9525" marB="0" anchor="ctr"/>
                </a:tc>
              </a:tr>
            </a:tbl>
          </a:graphicData>
        </a:graphic>
      </p:graphicFrame>
      <p:sp>
        <p:nvSpPr>
          <p:cNvPr id="7" name="Rectangle 1"/>
          <p:cNvSpPr>
            <a:spLocks noChangeArrowheads="1"/>
          </p:cNvSpPr>
          <p:nvPr/>
        </p:nvSpPr>
        <p:spPr bwMode="auto">
          <a:xfrm>
            <a:off x="412287" y="6229745"/>
            <a:ext cx="4801787"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PE" altLang="es-PE" sz="11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*Pilotos en 5 regiones (Amazonas, Ayacucho, Apurímac, Cusco y Huánuco) </a:t>
            </a:r>
            <a:r>
              <a:rPr kumimoji="0" lang="es-PE" altLang="es-PE" sz="1100" b="0" i="1"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(Fuente DEI)</a:t>
            </a:r>
            <a:endParaRPr kumimoji="0" lang="es-PE" altLang="es-PE" sz="1800" b="0" i="1"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2669689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1819923" y="738914"/>
            <a:ext cx="2916248" cy="369332"/>
          </a:xfrm>
          <a:prstGeom prst="rect">
            <a:avLst/>
          </a:prstGeom>
          <a:noFill/>
        </p:spPr>
        <p:txBody>
          <a:bodyPr wrap="none" rtlCol="0">
            <a:spAutoFit/>
          </a:bodyPr>
          <a:lstStyle/>
          <a:p>
            <a:r>
              <a:rPr lang="es-PE" dirty="0" smtClean="0"/>
              <a:t>Estado de los requerimientos</a:t>
            </a:r>
            <a:endParaRPr lang="es-PE" dirty="0"/>
          </a:p>
        </p:txBody>
      </p:sp>
      <p:sp>
        <p:nvSpPr>
          <p:cNvPr id="3" name="CuadroTexto 2"/>
          <p:cNvSpPr txBox="1"/>
          <p:nvPr/>
        </p:nvSpPr>
        <p:spPr>
          <a:xfrm>
            <a:off x="7519387" y="738914"/>
            <a:ext cx="3439339" cy="369332"/>
          </a:xfrm>
          <a:prstGeom prst="rect">
            <a:avLst/>
          </a:prstGeom>
          <a:noFill/>
        </p:spPr>
        <p:txBody>
          <a:bodyPr wrap="none" rtlCol="0">
            <a:spAutoFit/>
          </a:bodyPr>
          <a:lstStyle/>
          <a:p>
            <a:r>
              <a:rPr lang="es-PE" dirty="0" smtClean="0"/>
              <a:t>Estado de los PRONOEI pendientes</a:t>
            </a:r>
            <a:endParaRPr lang="es-PE" dirty="0"/>
          </a:p>
        </p:txBody>
      </p:sp>
      <p:sp>
        <p:nvSpPr>
          <p:cNvPr id="4" name="1 Título"/>
          <p:cNvSpPr>
            <a:spLocks noGrp="1"/>
          </p:cNvSpPr>
          <p:nvPr>
            <p:ph type="title"/>
          </p:nvPr>
        </p:nvSpPr>
        <p:spPr>
          <a:xfrm>
            <a:off x="0" y="203383"/>
            <a:ext cx="12192000" cy="535531"/>
          </a:xfrm>
        </p:spPr>
        <p:txBody>
          <a:bodyPr vert="horz" wrap="square" lIns="91440" tIns="45720" rIns="91440" bIns="45720" rtlCol="0" anchor="ctr">
            <a:spAutoFit/>
          </a:bodyPr>
          <a:lstStyle/>
          <a:p>
            <a:pPr marL="0" indent="0">
              <a:buNone/>
            </a:pPr>
            <a:r>
              <a:rPr lang="es-PE" sz="3200" b="1" dirty="0">
                <a:solidFill>
                  <a:srgbClr val="C00000"/>
                </a:solidFill>
                <a:latin typeface="+mn-lt"/>
              </a:rPr>
              <a:t>Estado de los </a:t>
            </a:r>
            <a:r>
              <a:rPr lang="es-PE" sz="3200" b="1" dirty="0" smtClean="0">
                <a:solidFill>
                  <a:srgbClr val="C00000"/>
                </a:solidFill>
                <a:latin typeface="+mn-lt"/>
              </a:rPr>
              <a:t>PRONOEI</a:t>
            </a:r>
            <a:endParaRPr lang="es-PE" sz="3200" b="1" dirty="0">
              <a:solidFill>
                <a:srgbClr val="C00000"/>
              </a:solidFill>
              <a:latin typeface="+mn-lt"/>
            </a:endParaRPr>
          </a:p>
        </p:txBody>
      </p:sp>
      <p:sp>
        <p:nvSpPr>
          <p:cNvPr id="7" name="CuadroTexto 6"/>
          <p:cNvSpPr txBox="1"/>
          <p:nvPr/>
        </p:nvSpPr>
        <p:spPr>
          <a:xfrm>
            <a:off x="393797" y="5734030"/>
            <a:ext cx="5000408" cy="830997"/>
          </a:xfrm>
          <a:prstGeom prst="rect">
            <a:avLst/>
          </a:prstGeom>
          <a:noFill/>
        </p:spPr>
        <p:txBody>
          <a:bodyPr wrap="none" rtlCol="0">
            <a:spAutoFit/>
          </a:bodyPr>
          <a:lstStyle/>
          <a:p>
            <a:r>
              <a:rPr lang="es-PE" sz="1600" dirty="0" smtClean="0"/>
              <a:t>Mejoras respecto a la misma fecha en el 2018:</a:t>
            </a:r>
          </a:p>
          <a:p>
            <a:pPr marL="285750" indent="-285750">
              <a:buFont typeface="Arial" panose="020B0604020202020204" pitchFamily="34" charset="0"/>
              <a:buChar char="•"/>
            </a:pPr>
            <a:r>
              <a:rPr lang="es-PE" sz="1600" dirty="0" smtClean="0"/>
              <a:t>Se redujo </a:t>
            </a:r>
            <a:r>
              <a:rPr lang="es-PE" sz="1600" dirty="0"/>
              <a:t>los requerimientos anulados </a:t>
            </a:r>
            <a:r>
              <a:rPr lang="es-PE" sz="1600" dirty="0" smtClean="0"/>
              <a:t>de 2367 a 1389</a:t>
            </a:r>
          </a:p>
          <a:p>
            <a:pPr marL="285750" indent="-285750">
              <a:buFont typeface="Arial" panose="020B0604020202020204" pitchFamily="34" charset="0"/>
              <a:buChar char="•"/>
            </a:pPr>
            <a:r>
              <a:rPr lang="es-PE" sz="1600" dirty="0" smtClean="0"/>
              <a:t>Se redujeron los registros observados de 58 a 28</a:t>
            </a:r>
          </a:p>
        </p:txBody>
      </p:sp>
      <p:graphicFrame>
        <p:nvGraphicFramePr>
          <p:cNvPr id="9" name="Tabla 8"/>
          <p:cNvGraphicFramePr>
            <a:graphicFrameLocks noGrp="1"/>
          </p:cNvGraphicFramePr>
          <p:nvPr>
            <p:extLst>
              <p:ext uri="{D42A27DB-BD31-4B8C-83A1-F6EECF244321}">
                <p14:modId xmlns:p14="http://schemas.microsoft.com/office/powerpoint/2010/main" val="3609267182"/>
              </p:ext>
            </p:extLst>
          </p:nvPr>
        </p:nvGraphicFramePr>
        <p:xfrm>
          <a:off x="6801409" y="1643777"/>
          <a:ext cx="4446596" cy="2914650"/>
        </p:xfrm>
        <a:graphic>
          <a:graphicData uri="http://schemas.openxmlformats.org/drawingml/2006/table">
            <a:tbl>
              <a:tblPr/>
              <a:tblGrid>
                <a:gridCol w="1427429"/>
                <a:gridCol w="1088543"/>
                <a:gridCol w="1447968"/>
                <a:gridCol w="482656"/>
              </a:tblGrid>
              <a:tr h="161925">
                <a:tc rowSpan="2">
                  <a:txBody>
                    <a:bodyPr/>
                    <a:lstStyle/>
                    <a:p>
                      <a:pPr algn="ctr" fontAlgn="ctr"/>
                      <a:r>
                        <a:rPr lang="es-PE" sz="1000" b="1" i="0" u="none" strike="noStrike" dirty="0">
                          <a:effectLst/>
                          <a:latin typeface="Arial" panose="020B0604020202020204" pitchFamily="34" charset="0"/>
                        </a:rPr>
                        <a:t>DRE/UGEL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es-PE" sz="1000" b="1" i="0" u="none" strike="noStrike">
                          <a:effectLst/>
                          <a:latin typeface="Arial" panose="020B0604020202020204" pitchFamily="34" charset="0"/>
                        </a:rPr>
                        <a:t>ENTIDAD GESTORA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s-PE"/>
                    </a:p>
                  </a:txBody>
                  <a:tcPr/>
                </a:tc>
                <a:tc rowSpan="2">
                  <a:txBody>
                    <a:bodyPr/>
                    <a:lstStyle/>
                    <a:p>
                      <a:pPr algn="ctr" fontAlgn="ctr"/>
                      <a:r>
                        <a:rPr lang="es-PE" sz="1000" b="1" i="0" u="none" strike="noStrike">
                          <a:effectLst/>
                          <a:latin typeface="Arial" panose="020B0604020202020204" pitchFamily="34" charset="0"/>
                        </a:rPr>
                        <a:t>TOTAL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1925">
                <a:tc vMerge="1">
                  <a:txBody>
                    <a:bodyPr/>
                    <a:lstStyle/>
                    <a:p>
                      <a:endParaRPr lang="es-PE"/>
                    </a:p>
                  </a:txBody>
                  <a:tcPr/>
                </a:tc>
                <a:tc>
                  <a:txBody>
                    <a:bodyPr/>
                    <a:lstStyle/>
                    <a:p>
                      <a:pPr algn="l" fontAlgn="b"/>
                      <a:r>
                        <a:rPr lang="es-PE" sz="1000" b="1" i="0" u="none" strike="noStrike">
                          <a:effectLst/>
                          <a:latin typeface="Arial" panose="020B0604020202020204" pitchFamily="34" charset="0"/>
                        </a:rPr>
                        <a:t>MUNICIPALIDAD</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PE" sz="1000" b="1" i="0" u="none" strike="noStrike">
                          <a:effectLst/>
                          <a:latin typeface="Arial" panose="020B0604020202020204" pitchFamily="34" charset="0"/>
                        </a:rPr>
                        <a:t>SECTOR EDUCACIÓN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s-PE"/>
                    </a:p>
                  </a:txBody>
                  <a:tcPr/>
                </a:tc>
              </a:tr>
              <a:tr h="161925">
                <a:tc>
                  <a:txBody>
                    <a:bodyPr/>
                    <a:lstStyle/>
                    <a:p>
                      <a:pPr algn="l" fontAlgn="b"/>
                      <a:r>
                        <a:rPr lang="es-PE" sz="1000" b="1" i="0" u="none" strike="noStrike" dirty="0">
                          <a:effectLst/>
                          <a:latin typeface="Arial" panose="020B0604020202020204" pitchFamily="34" charset="0"/>
                        </a:rPr>
                        <a:t>DRE HUANCAVELICA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PE" sz="1000" b="0" i="0" u="none" strike="noStrike" dirty="0">
                          <a:effectLst/>
                          <a:latin typeface="Arial" panose="020B0604020202020204" pitchFamily="34"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PE" sz="1000" b="0" i="0" u="none" strike="noStrike">
                          <a:effectLst/>
                          <a:latin typeface="Arial" panose="020B06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PE" sz="1000" b="0" i="0" u="none" strike="noStrike">
                          <a:effectLst/>
                          <a:latin typeface="Arial" panose="020B0604020202020204" pitchFamily="34"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1925">
                <a:tc>
                  <a:txBody>
                    <a:bodyPr/>
                    <a:lstStyle/>
                    <a:p>
                      <a:pPr algn="l" fontAlgn="b"/>
                      <a:r>
                        <a:rPr lang="es-PE" sz="1000" b="0" i="0" u="none" strike="noStrike">
                          <a:effectLst/>
                          <a:latin typeface="Arial" panose="020B0604020202020204" pitchFamily="34" charset="0"/>
                        </a:rPr>
                        <a:t>UGEL Surcubamba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PE" sz="1000" b="0" i="0" u="none" strike="noStrike" dirty="0">
                          <a:effectLst/>
                          <a:latin typeface="Arial" panose="020B0604020202020204" pitchFamily="34"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PE" sz="1000" b="0" i="0" u="none" strike="noStrike">
                          <a:effectLst/>
                          <a:latin typeface="Arial" panose="020B06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PE" sz="1000" b="0" i="0" u="none" strike="noStrike">
                          <a:effectLst/>
                          <a:latin typeface="Arial" panose="020B0604020202020204" pitchFamily="34"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1925">
                <a:tc>
                  <a:txBody>
                    <a:bodyPr/>
                    <a:lstStyle/>
                    <a:p>
                      <a:pPr algn="l" fontAlgn="b"/>
                      <a:r>
                        <a:rPr lang="es-PE" sz="1000" b="1" i="0" u="none" strike="noStrike" dirty="0">
                          <a:effectLst/>
                          <a:latin typeface="Arial" panose="020B0604020202020204" pitchFamily="34" charset="0"/>
                        </a:rPr>
                        <a:t>DRE JUNÍN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PE" sz="1000" b="0" i="0" u="none" strike="noStrike">
                          <a:effectLst/>
                          <a:latin typeface="Arial" panose="020B0604020202020204" pitchFamily="34"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PE" sz="1000" b="0" i="0" u="none" strike="noStrike">
                          <a:effectLst/>
                          <a:latin typeface="Arial" panose="020B06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PE" sz="1000" b="0" i="0" u="none" strike="noStrike">
                          <a:effectLst/>
                          <a:latin typeface="Arial" panose="020B0604020202020204" pitchFamily="34"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1925">
                <a:tc>
                  <a:txBody>
                    <a:bodyPr/>
                    <a:lstStyle/>
                    <a:p>
                      <a:pPr algn="l" fontAlgn="b"/>
                      <a:r>
                        <a:rPr lang="es-PE" sz="1000" b="0" i="0" u="none" strike="noStrike">
                          <a:effectLst/>
                          <a:latin typeface="Arial" panose="020B0604020202020204" pitchFamily="34" charset="0"/>
                        </a:rPr>
                        <a:t>UGEL Satipo</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PE" sz="1000" b="0" i="0" u="none" strike="noStrike">
                          <a:effectLst/>
                          <a:latin typeface="Arial" panose="020B0604020202020204" pitchFamily="34"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PE" sz="1000" b="0" i="0" u="none" strike="noStrike">
                          <a:effectLst/>
                          <a:latin typeface="Arial" panose="020B06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PE" sz="1000" b="0" i="0" u="none" strike="noStrike">
                          <a:effectLst/>
                          <a:latin typeface="Arial" panose="020B0604020202020204" pitchFamily="34"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1925">
                <a:tc>
                  <a:txBody>
                    <a:bodyPr/>
                    <a:lstStyle/>
                    <a:p>
                      <a:pPr algn="l" fontAlgn="b"/>
                      <a:r>
                        <a:rPr lang="es-PE" sz="1000" b="1" i="0" u="none" strike="noStrike" dirty="0">
                          <a:effectLst/>
                          <a:latin typeface="Arial" panose="020B0604020202020204" pitchFamily="34" charset="0"/>
                        </a:rPr>
                        <a:t>DRE LA LIBERTAD</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PE" sz="1000" b="0" i="0" u="none" strike="noStrike" dirty="0">
                          <a:effectLst/>
                          <a:latin typeface="Arial" panose="020B0604020202020204" pitchFamily="34" charset="0"/>
                        </a:rPr>
                        <a:t>10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PE" sz="1000" b="0" i="0" u="none" strike="noStrike">
                          <a:effectLst/>
                          <a:latin typeface="Arial" panose="020B06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PE" sz="1000" b="0" i="0" u="none" strike="noStrike">
                          <a:effectLst/>
                          <a:latin typeface="Arial" panose="020B0604020202020204" pitchFamily="34" charset="0"/>
                        </a:rPr>
                        <a:t>10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1925">
                <a:tc>
                  <a:txBody>
                    <a:bodyPr/>
                    <a:lstStyle/>
                    <a:p>
                      <a:pPr algn="l" fontAlgn="b"/>
                      <a:r>
                        <a:rPr lang="es-PE" sz="1000" b="0" i="0" u="none" strike="noStrike">
                          <a:effectLst/>
                          <a:latin typeface="Arial" panose="020B0604020202020204" pitchFamily="34" charset="0"/>
                        </a:rPr>
                        <a:t>UGEL Ascope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PE" sz="1000" b="0" i="0" u="none" strike="noStrike" dirty="0">
                          <a:effectLst/>
                          <a:latin typeface="Arial" panose="020B0604020202020204" pitchFamily="34" charset="0"/>
                        </a:rPr>
                        <a:t>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PE" sz="1000" b="0" i="0" u="none" strike="noStrike">
                          <a:effectLst/>
                          <a:latin typeface="Arial" panose="020B06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PE" sz="1000" b="0" i="0" u="none" strike="noStrike">
                          <a:effectLst/>
                          <a:latin typeface="Arial" panose="020B0604020202020204" pitchFamily="34" charset="0"/>
                        </a:rPr>
                        <a:t>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1925">
                <a:tc>
                  <a:txBody>
                    <a:bodyPr/>
                    <a:lstStyle/>
                    <a:p>
                      <a:pPr algn="l" fontAlgn="b"/>
                      <a:r>
                        <a:rPr lang="es-PE" sz="1000" b="0" i="0" u="none" strike="noStrike">
                          <a:effectLst/>
                          <a:latin typeface="Arial" panose="020B0604020202020204" pitchFamily="34" charset="0"/>
                        </a:rPr>
                        <a:t>UGEL Gran Chimú</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PE" sz="1000" b="0" i="0" u="none" strike="noStrike">
                          <a:effectLst/>
                          <a:latin typeface="Arial" panose="020B0604020202020204" pitchFamily="34"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PE" sz="1000" b="0" i="0" u="none" strike="noStrike">
                          <a:effectLst/>
                          <a:latin typeface="Arial" panose="020B06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PE" sz="1000" b="0" i="0" u="none" strike="noStrike">
                          <a:effectLst/>
                          <a:latin typeface="Arial" panose="020B0604020202020204" pitchFamily="34"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1925">
                <a:tc>
                  <a:txBody>
                    <a:bodyPr/>
                    <a:lstStyle/>
                    <a:p>
                      <a:pPr algn="l" fontAlgn="b"/>
                      <a:r>
                        <a:rPr lang="es-PE" sz="1000" b="1" i="0" u="none" strike="noStrike" dirty="0">
                          <a:effectLst/>
                          <a:latin typeface="Arial" panose="020B0604020202020204" pitchFamily="34" charset="0"/>
                        </a:rPr>
                        <a:t>DRE PIURA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PE" sz="1000" b="0" i="0" u="none" strike="noStrike">
                          <a:effectLst/>
                          <a:latin typeface="Arial" panose="020B0604020202020204" pitchFamily="34" charset="0"/>
                        </a:rPr>
                        <a:t>18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PE" sz="1000" b="0" i="0" u="none" strike="noStrike">
                          <a:effectLst/>
                          <a:latin typeface="Arial" panose="020B06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PE" sz="1000" b="0" i="0" u="none" strike="noStrike">
                          <a:effectLst/>
                          <a:latin typeface="Arial" panose="020B0604020202020204" pitchFamily="34" charset="0"/>
                        </a:rPr>
                        <a:t>18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1925">
                <a:tc>
                  <a:txBody>
                    <a:bodyPr/>
                    <a:lstStyle/>
                    <a:p>
                      <a:pPr algn="l" fontAlgn="b"/>
                      <a:r>
                        <a:rPr lang="es-PE" sz="1000" b="0" i="0" u="none" strike="noStrike">
                          <a:effectLst/>
                          <a:latin typeface="Arial" panose="020B0604020202020204" pitchFamily="34" charset="0"/>
                        </a:rPr>
                        <a:t>UGEL Chulucanas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PE" sz="1000" b="0" i="0" u="none" strike="noStrike">
                          <a:effectLst/>
                          <a:latin typeface="Arial" panose="020B0604020202020204"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PE" sz="1000" b="0" i="0" u="none" strike="noStrike">
                          <a:effectLst/>
                          <a:latin typeface="Arial" panose="020B06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PE" sz="1000" b="0" i="0" u="none" strike="noStrike">
                          <a:effectLst/>
                          <a:latin typeface="Arial" panose="020B0604020202020204"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1925">
                <a:tc>
                  <a:txBody>
                    <a:bodyPr/>
                    <a:lstStyle/>
                    <a:p>
                      <a:pPr algn="l" fontAlgn="b"/>
                      <a:r>
                        <a:rPr lang="es-PE" sz="1000" b="0" i="0" u="none" strike="noStrike">
                          <a:effectLst/>
                          <a:latin typeface="Arial" panose="020B0604020202020204" pitchFamily="34" charset="0"/>
                        </a:rPr>
                        <a:t>UGEL Huarmaca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PE" sz="1000" b="0" i="0" u="none" strike="noStrike">
                          <a:effectLst/>
                          <a:latin typeface="Arial" panose="020B0604020202020204" pitchFamily="34" charset="0"/>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PE" sz="1000" b="0" i="0" u="none" strike="noStrike">
                          <a:effectLst/>
                          <a:latin typeface="Arial" panose="020B06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PE" sz="1000" b="0" i="0" u="none" strike="noStrike">
                          <a:effectLst/>
                          <a:latin typeface="Arial" panose="020B0604020202020204" pitchFamily="34" charset="0"/>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1925">
                <a:tc>
                  <a:txBody>
                    <a:bodyPr/>
                    <a:lstStyle/>
                    <a:p>
                      <a:pPr algn="l" fontAlgn="b"/>
                      <a:r>
                        <a:rPr lang="es-PE" sz="1000" b="0" i="0" u="none" strike="noStrike">
                          <a:effectLst/>
                          <a:latin typeface="Arial" panose="020B0604020202020204" pitchFamily="34" charset="0"/>
                        </a:rPr>
                        <a:t>UGEL Morropón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PE" sz="1000" b="0" i="0" u="none" strike="noStrike">
                          <a:effectLst/>
                          <a:latin typeface="Arial" panose="020B0604020202020204" pitchFamily="34"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PE" sz="1000" b="0" i="0" u="none" strike="noStrike">
                          <a:effectLst/>
                          <a:latin typeface="Arial" panose="020B06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PE" sz="1000" b="0" i="0" u="none" strike="noStrike">
                          <a:effectLst/>
                          <a:latin typeface="Arial" panose="020B0604020202020204" pitchFamily="34"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1925">
                <a:tc>
                  <a:txBody>
                    <a:bodyPr/>
                    <a:lstStyle/>
                    <a:p>
                      <a:pPr algn="l" fontAlgn="b"/>
                      <a:r>
                        <a:rPr lang="es-PE" sz="1000" b="0" i="0" u="none" strike="noStrike">
                          <a:effectLst/>
                          <a:latin typeface="Arial" panose="020B0604020202020204" pitchFamily="34" charset="0"/>
                        </a:rPr>
                        <a:t>UGEL Paita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PE" sz="1000" b="0" i="0" u="none" strike="noStrike">
                          <a:effectLst/>
                          <a:latin typeface="Arial" panose="020B0604020202020204" pitchFamily="34"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PE" sz="1000" b="0" i="0" u="none" strike="noStrike">
                          <a:effectLst/>
                          <a:latin typeface="Arial" panose="020B06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PE" sz="1000" b="0" i="0" u="none" strike="noStrike">
                          <a:effectLst/>
                          <a:latin typeface="Arial" panose="020B0604020202020204" pitchFamily="34"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1925">
                <a:tc>
                  <a:txBody>
                    <a:bodyPr/>
                    <a:lstStyle/>
                    <a:p>
                      <a:pPr algn="l" fontAlgn="b"/>
                      <a:r>
                        <a:rPr lang="es-PE" sz="1000" b="0" i="0" u="none" strike="noStrike">
                          <a:effectLst/>
                          <a:latin typeface="Arial" panose="020B0604020202020204" pitchFamily="34" charset="0"/>
                        </a:rPr>
                        <a:t>UGEL Piura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PE" sz="1000" b="0" i="0" u="none" strike="noStrike">
                          <a:effectLst/>
                          <a:latin typeface="Arial" panose="020B0604020202020204" pitchFamily="34" charset="0"/>
                        </a:rPr>
                        <a:t>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PE" sz="1000" b="0" i="0" u="none" strike="noStrike">
                          <a:effectLst/>
                          <a:latin typeface="Arial" panose="020B06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PE" sz="1000" b="0" i="0" u="none" strike="noStrike">
                          <a:effectLst/>
                          <a:latin typeface="Arial" panose="020B0604020202020204" pitchFamily="34" charset="0"/>
                        </a:rPr>
                        <a:t>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1925">
                <a:tc>
                  <a:txBody>
                    <a:bodyPr/>
                    <a:lstStyle/>
                    <a:p>
                      <a:pPr algn="l" fontAlgn="b"/>
                      <a:r>
                        <a:rPr lang="es-PE" sz="1000" b="0" i="0" u="none" strike="noStrike">
                          <a:effectLst/>
                          <a:latin typeface="Arial" panose="020B0604020202020204" pitchFamily="34" charset="0"/>
                        </a:rPr>
                        <a:t>UGEL Tambogrande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PE" sz="1000" b="0" i="0" u="none" strike="noStrike">
                          <a:effectLst/>
                          <a:latin typeface="Arial" panose="020B0604020202020204" pitchFamily="34" charset="0"/>
                        </a:rPr>
                        <a:t>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PE" sz="1000" b="0" i="0" u="none" strike="noStrike">
                          <a:effectLst/>
                          <a:latin typeface="Arial" panose="020B06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PE" sz="1000" b="0" i="0" u="none" strike="noStrike">
                          <a:effectLst/>
                          <a:latin typeface="Arial" panose="020B0604020202020204" pitchFamily="34" charset="0"/>
                        </a:rPr>
                        <a:t>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1925">
                <a:tc>
                  <a:txBody>
                    <a:bodyPr/>
                    <a:lstStyle/>
                    <a:p>
                      <a:pPr algn="l" fontAlgn="b"/>
                      <a:r>
                        <a:rPr lang="es-PE" sz="1000" b="1" i="0" u="none" strike="noStrike" dirty="0">
                          <a:effectLst/>
                          <a:latin typeface="Arial" panose="020B0604020202020204" pitchFamily="34" charset="0"/>
                        </a:rPr>
                        <a:t>DRE PUNO</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PE" sz="1000" b="0" i="0" u="none" strike="noStrike">
                          <a:effectLst/>
                          <a:latin typeface="Arial" panose="020B06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PE" sz="1000" b="0" i="0" u="none" strike="noStrike">
                          <a:effectLst/>
                          <a:latin typeface="Arial" panose="020B0604020202020204" pitchFamily="34"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PE" sz="1000" b="0" i="0" u="none" strike="noStrike">
                          <a:effectLst/>
                          <a:latin typeface="Arial" panose="020B0604020202020204" pitchFamily="34"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1925">
                <a:tc>
                  <a:txBody>
                    <a:bodyPr/>
                    <a:lstStyle/>
                    <a:p>
                      <a:pPr algn="l" fontAlgn="b"/>
                      <a:r>
                        <a:rPr lang="es-PE" sz="1000" b="0" i="0" u="none" strike="noStrike">
                          <a:effectLst/>
                          <a:latin typeface="Arial" panose="020B0604020202020204" pitchFamily="34" charset="0"/>
                        </a:rPr>
                        <a:t>UGEL Moho</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PE" sz="1000" b="0" i="0" u="none" strike="noStrike">
                          <a:effectLst/>
                          <a:latin typeface="Arial" panose="020B06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PE" sz="1000" b="0" i="0" u="none" strike="noStrike">
                          <a:effectLst/>
                          <a:latin typeface="Arial" panose="020B0604020202020204" pitchFamily="34"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PE" sz="1000" b="0" i="0" u="none" strike="noStrike" dirty="0">
                          <a:effectLst/>
                          <a:latin typeface="Arial" panose="020B0604020202020204" pitchFamily="34"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graphicFrame>
        <p:nvGraphicFramePr>
          <p:cNvPr id="10" name="Tabla 9"/>
          <p:cNvGraphicFramePr>
            <a:graphicFrameLocks noGrp="1"/>
          </p:cNvGraphicFramePr>
          <p:nvPr>
            <p:extLst>
              <p:ext uri="{D42A27DB-BD31-4B8C-83A1-F6EECF244321}">
                <p14:modId xmlns:p14="http://schemas.microsoft.com/office/powerpoint/2010/main" val="2607221104"/>
              </p:ext>
            </p:extLst>
          </p:nvPr>
        </p:nvGraphicFramePr>
        <p:xfrm>
          <a:off x="427007" y="1117970"/>
          <a:ext cx="5521032" cy="4510744"/>
        </p:xfrm>
        <a:graphic>
          <a:graphicData uri="http://schemas.openxmlformats.org/drawingml/2006/table">
            <a:tbl>
              <a:tblPr/>
              <a:tblGrid>
                <a:gridCol w="1861822"/>
                <a:gridCol w="712172"/>
                <a:gridCol w="824085"/>
                <a:gridCol w="905476"/>
                <a:gridCol w="701999"/>
                <a:gridCol w="515478"/>
              </a:tblGrid>
              <a:tr h="147864">
                <a:tc rowSpan="2">
                  <a:txBody>
                    <a:bodyPr/>
                    <a:lstStyle/>
                    <a:p>
                      <a:pPr algn="ctr" fontAlgn="ctr"/>
                      <a:r>
                        <a:rPr lang="es-PE" sz="1000" b="1" i="0" u="none" strike="noStrike">
                          <a:effectLst/>
                          <a:latin typeface="Arial" panose="020B0604020202020204" pitchFamily="34" charset="0"/>
                        </a:rPr>
                        <a:t>DRE</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s-PE" sz="1000" b="1" i="0" u="none" strike="noStrike">
                          <a:effectLst/>
                          <a:latin typeface="Arial" panose="020B0604020202020204" pitchFamily="34" charset="0"/>
                        </a:rPr>
                        <a:t>ESTADO DE REQUERIMIENTOS</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s-PE"/>
                    </a:p>
                  </a:txBody>
                  <a:tcPr/>
                </a:tc>
                <a:tc hMerge="1">
                  <a:txBody>
                    <a:bodyPr/>
                    <a:lstStyle/>
                    <a:p>
                      <a:endParaRPr lang="es-PE"/>
                    </a:p>
                  </a:txBody>
                  <a:tcPr/>
                </a:tc>
                <a:tc hMerge="1">
                  <a:txBody>
                    <a:bodyPr/>
                    <a:lstStyle/>
                    <a:p>
                      <a:endParaRPr lang="es-PE"/>
                    </a:p>
                  </a:txBody>
                  <a:tcPr/>
                </a:tc>
                <a:tc rowSpan="2">
                  <a:txBody>
                    <a:bodyPr/>
                    <a:lstStyle/>
                    <a:p>
                      <a:pPr algn="ctr" fontAlgn="ctr"/>
                      <a:r>
                        <a:rPr lang="es-PE" sz="1000" b="1" i="0" u="none" strike="noStrike">
                          <a:effectLst/>
                          <a:latin typeface="Arial" panose="020B0604020202020204" pitchFamily="34" charset="0"/>
                        </a:rPr>
                        <a:t>TOTAL</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7864">
                <a:tc vMerge="1">
                  <a:txBody>
                    <a:bodyPr/>
                    <a:lstStyle/>
                    <a:p>
                      <a:endParaRPr lang="es-PE"/>
                    </a:p>
                  </a:txBody>
                  <a:tcPr/>
                </a:tc>
                <a:tc>
                  <a:txBody>
                    <a:bodyPr/>
                    <a:lstStyle/>
                    <a:p>
                      <a:pPr algn="l" fontAlgn="ctr"/>
                      <a:r>
                        <a:rPr lang="es-PE" sz="1000" b="1" i="0" u="none" strike="noStrike">
                          <a:effectLst/>
                          <a:latin typeface="Arial" panose="020B0604020202020204" pitchFamily="34" charset="0"/>
                        </a:rPr>
                        <a:t>ANULADO</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PE" sz="1000" b="1" i="0" u="none" strike="noStrike">
                          <a:effectLst/>
                          <a:latin typeface="Arial" panose="020B0604020202020204" pitchFamily="34" charset="0"/>
                        </a:rPr>
                        <a:t>APROBADO</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PE" sz="1000" b="1" i="0" u="none" strike="noStrike">
                          <a:effectLst/>
                          <a:latin typeface="Arial" panose="020B0604020202020204" pitchFamily="34" charset="0"/>
                        </a:rPr>
                        <a:t>OBSERVADO</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PE" sz="1000" b="1" i="0" u="none" strike="noStrike">
                          <a:effectLst/>
                          <a:latin typeface="Arial" panose="020B0604020202020204" pitchFamily="34" charset="0"/>
                        </a:rPr>
                        <a:t>REVISIÓN</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s-PE"/>
                    </a:p>
                  </a:txBody>
                  <a:tcPr/>
                </a:tc>
              </a:tr>
              <a:tr h="147864">
                <a:tc>
                  <a:txBody>
                    <a:bodyPr/>
                    <a:lstStyle/>
                    <a:p>
                      <a:pPr algn="l" fontAlgn="ctr"/>
                      <a:r>
                        <a:rPr lang="es-PE" sz="1000" b="0" i="0" u="none" strike="noStrike">
                          <a:effectLst/>
                          <a:latin typeface="Arial" panose="020B0604020202020204" pitchFamily="34" charset="0"/>
                        </a:rPr>
                        <a:t>DRE AMAZONAS</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E" sz="1000" b="0" i="0" u="none" strike="noStrike">
                          <a:effectLst/>
                          <a:latin typeface="Arial" panose="020B0604020202020204" pitchFamily="34" charset="0"/>
                        </a:rPr>
                        <a:t>38</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E" sz="1000" b="0" i="0" u="none" strike="noStrike">
                          <a:effectLst/>
                          <a:latin typeface="Arial" panose="020B0604020202020204" pitchFamily="34" charset="0"/>
                        </a:rPr>
                        <a:t>598</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PE" sz="1000" b="0" i="0" u="none" strike="noStrike">
                          <a:effectLst/>
                          <a:latin typeface="Arial" panose="020B0604020202020204" pitchFamily="34" charset="0"/>
                        </a:rPr>
                        <a:t> </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PE" sz="1000" b="0" i="0" u="none" strike="noStrike">
                          <a:effectLst/>
                          <a:latin typeface="Arial" panose="020B0604020202020204" pitchFamily="34" charset="0"/>
                        </a:rPr>
                        <a:t> </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E" sz="1000" b="0" i="0" u="none" strike="noStrike">
                          <a:effectLst/>
                          <a:latin typeface="Arial" panose="020B0604020202020204" pitchFamily="34" charset="0"/>
                        </a:rPr>
                        <a:t>636</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7864">
                <a:tc>
                  <a:txBody>
                    <a:bodyPr/>
                    <a:lstStyle/>
                    <a:p>
                      <a:pPr algn="l" fontAlgn="ctr"/>
                      <a:r>
                        <a:rPr lang="es-PE" sz="1000" b="0" i="0" u="none" strike="noStrike">
                          <a:effectLst/>
                          <a:latin typeface="Arial" panose="020B0604020202020204" pitchFamily="34" charset="0"/>
                        </a:rPr>
                        <a:t>DRE ANCASH</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E" sz="1000" b="0" i="0" u="none" strike="noStrike">
                          <a:effectLst/>
                          <a:latin typeface="Arial" panose="020B0604020202020204" pitchFamily="34" charset="0"/>
                        </a:rPr>
                        <a:t>64</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E" sz="1000" b="0" i="0" u="none" strike="noStrike">
                          <a:effectLst/>
                          <a:latin typeface="Arial" panose="020B0604020202020204" pitchFamily="34" charset="0"/>
                        </a:rPr>
                        <a:t>967</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PE" sz="1000" b="0" i="0" u="none" strike="noStrike">
                          <a:effectLst/>
                          <a:latin typeface="Arial" panose="020B0604020202020204" pitchFamily="34" charset="0"/>
                        </a:rPr>
                        <a:t> </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PE" sz="1000" b="0" i="0" u="none" strike="noStrike">
                          <a:effectLst/>
                          <a:latin typeface="Arial" panose="020B0604020202020204" pitchFamily="34" charset="0"/>
                        </a:rPr>
                        <a:t> </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E" sz="1000" b="0" i="0" u="none" strike="noStrike">
                          <a:effectLst/>
                          <a:latin typeface="Arial" panose="020B0604020202020204" pitchFamily="34" charset="0"/>
                        </a:rPr>
                        <a:t>1031</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7864">
                <a:tc>
                  <a:txBody>
                    <a:bodyPr/>
                    <a:lstStyle/>
                    <a:p>
                      <a:pPr algn="l" fontAlgn="ctr"/>
                      <a:r>
                        <a:rPr lang="es-PE" sz="1000" b="0" i="0" u="none" strike="noStrike">
                          <a:effectLst/>
                          <a:latin typeface="Arial" panose="020B0604020202020204" pitchFamily="34" charset="0"/>
                        </a:rPr>
                        <a:t>DRE APURÍMAC</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E" sz="1000" b="0" i="0" u="none" strike="noStrike">
                          <a:effectLst/>
                          <a:latin typeface="Arial" panose="020B0604020202020204" pitchFamily="34" charset="0"/>
                        </a:rPr>
                        <a:t>16</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E" sz="1000" b="0" i="0" u="none" strike="noStrike">
                          <a:effectLst/>
                          <a:latin typeface="Arial" panose="020B0604020202020204" pitchFamily="34" charset="0"/>
                        </a:rPr>
                        <a:t>433</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PE" sz="1000" b="0" i="0" u="none" strike="noStrike">
                          <a:effectLst/>
                          <a:latin typeface="Arial" panose="020B0604020202020204" pitchFamily="34" charset="0"/>
                        </a:rPr>
                        <a:t> </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PE" sz="1000" b="0" i="0" u="none" strike="noStrike">
                          <a:effectLst/>
                          <a:latin typeface="Arial" panose="020B0604020202020204" pitchFamily="34" charset="0"/>
                        </a:rPr>
                        <a:t> </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E" sz="1000" b="0" i="0" u="none" strike="noStrike">
                          <a:effectLst/>
                          <a:latin typeface="Arial" panose="020B0604020202020204" pitchFamily="34" charset="0"/>
                        </a:rPr>
                        <a:t>449</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7864">
                <a:tc>
                  <a:txBody>
                    <a:bodyPr/>
                    <a:lstStyle/>
                    <a:p>
                      <a:pPr algn="l" fontAlgn="ctr"/>
                      <a:r>
                        <a:rPr lang="es-PE" sz="1000" b="0" i="0" u="none" strike="noStrike">
                          <a:effectLst/>
                          <a:latin typeface="Arial" panose="020B0604020202020204" pitchFamily="34" charset="0"/>
                        </a:rPr>
                        <a:t>DRE AREQUIPA</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E" sz="1000" b="0" i="0" u="none" strike="noStrike">
                          <a:effectLst/>
                          <a:latin typeface="Arial" panose="020B0604020202020204" pitchFamily="34" charset="0"/>
                        </a:rPr>
                        <a:t>47</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E" sz="1000" b="0" i="0" u="none" strike="noStrike">
                          <a:effectLst/>
                          <a:latin typeface="Arial" panose="020B0604020202020204" pitchFamily="34" charset="0"/>
                        </a:rPr>
                        <a:t>765</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PE" sz="1000" b="0" i="0" u="none" strike="noStrike">
                          <a:effectLst/>
                          <a:latin typeface="Arial" panose="020B0604020202020204" pitchFamily="34" charset="0"/>
                        </a:rPr>
                        <a:t> </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PE" sz="1000" b="0" i="0" u="none" strike="noStrike">
                          <a:effectLst/>
                          <a:latin typeface="Arial" panose="020B0604020202020204" pitchFamily="34" charset="0"/>
                        </a:rPr>
                        <a:t> </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E" sz="1000" b="0" i="0" u="none" strike="noStrike">
                          <a:effectLst/>
                          <a:latin typeface="Arial" panose="020B0604020202020204" pitchFamily="34" charset="0"/>
                        </a:rPr>
                        <a:t>812</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7864">
                <a:tc>
                  <a:txBody>
                    <a:bodyPr/>
                    <a:lstStyle/>
                    <a:p>
                      <a:pPr algn="l" fontAlgn="ctr"/>
                      <a:r>
                        <a:rPr lang="es-PE" sz="1000" b="0" i="0" u="none" strike="noStrike">
                          <a:effectLst/>
                          <a:latin typeface="Arial" panose="020B0604020202020204" pitchFamily="34" charset="0"/>
                        </a:rPr>
                        <a:t>DRE AYACUCHO</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E" sz="1000" b="0" i="0" u="none" strike="noStrike">
                          <a:effectLst/>
                          <a:latin typeface="Arial" panose="020B0604020202020204" pitchFamily="34" charset="0"/>
                        </a:rPr>
                        <a:t>39</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E" sz="1000" b="0" i="0" u="none" strike="noStrike">
                          <a:effectLst/>
                          <a:latin typeface="Arial" panose="020B0604020202020204" pitchFamily="34" charset="0"/>
                        </a:rPr>
                        <a:t>526</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PE" sz="1000" b="0" i="0" u="none" strike="noStrike">
                          <a:effectLst/>
                          <a:latin typeface="Arial" panose="020B0604020202020204" pitchFamily="34" charset="0"/>
                        </a:rPr>
                        <a:t> </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PE" sz="1000" b="0" i="0" u="none" strike="noStrike">
                          <a:effectLst/>
                          <a:latin typeface="Arial" panose="020B0604020202020204" pitchFamily="34" charset="0"/>
                        </a:rPr>
                        <a:t> </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E" sz="1000" b="0" i="0" u="none" strike="noStrike">
                          <a:effectLst/>
                          <a:latin typeface="Arial" panose="020B0604020202020204" pitchFamily="34" charset="0"/>
                        </a:rPr>
                        <a:t>565</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7864">
                <a:tc>
                  <a:txBody>
                    <a:bodyPr/>
                    <a:lstStyle/>
                    <a:p>
                      <a:pPr algn="l" fontAlgn="ctr"/>
                      <a:r>
                        <a:rPr lang="es-PE" sz="1000" b="0" i="0" u="none" strike="noStrike">
                          <a:effectLst/>
                          <a:latin typeface="Arial" panose="020B0604020202020204" pitchFamily="34" charset="0"/>
                        </a:rPr>
                        <a:t>DRE CAJAMARCA</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E" sz="1000" b="0" i="0" u="none" strike="noStrike">
                          <a:effectLst/>
                          <a:latin typeface="Arial" panose="020B0604020202020204" pitchFamily="34" charset="0"/>
                        </a:rPr>
                        <a:t>93</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E" sz="1000" b="0" i="0" u="none" strike="noStrike">
                          <a:effectLst/>
                          <a:latin typeface="Arial" panose="020B0604020202020204" pitchFamily="34" charset="0"/>
                        </a:rPr>
                        <a:t>1625</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E" sz="1000" b="0" i="0" u="none" strike="noStrike">
                          <a:effectLst/>
                          <a:latin typeface="Arial" panose="020B0604020202020204" pitchFamily="34" charset="0"/>
                        </a:rPr>
                        <a:t>1</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E" sz="1000" b="0" i="0" u="none" strike="noStrike">
                          <a:effectLst/>
                          <a:latin typeface="Arial" panose="020B0604020202020204" pitchFamily="34" charset="0"/>
                        </a:rPr>
                        <a:t>1</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E" sz="1000" b="0" i="0" u="none" strike="noStrike">
                          <a:effectLst/>
                          <a:latin typeface="Arial" panose="020B0604020202020204" pitchFamily="34" charset="0"/>
                        </a:rPr>
                        <a:t>1720</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7864">
                <a:tc>
                  <a:txBody>
                    <a:bodyPr/>
                    <a:lstStyle/>
                    <a:p>
                      <a:pPr algn="l" fontAlgn="ctr"/>
                      <a:r>
                        <a:rPr lang="es-PE" sz="1000" b="0" i="0" u="none" strike="noStrike">
                          <a:effectLst/>
                          <a:latin typeface="Arial" panose="020B0604020202020204" pitchFamily="34" charset="0"/>
                        </a:rPr>
                        <a:t>DRE CALLAO</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E" sz="1000" b="0" i="0" u="none" strike="noStrike">
                          <a:effectLst/>
                          <a:latin typeface="Arial" panose="020B0604020202020204" pitchFamily="34" charset="0"/>
                        </a:rPr>
                        <a:t>7</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E" sz="1000" b="0" i="0" u="none" strike="noStrike">
                          <a:effectLst/>
                          <a:latin typeface="Arial" panose="020B0604020202020204" pitchFamily="34" charset="0"/>
                        </a:rPr>
                        <a:t>322</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PE" sz="1000" b="0" i="0" u="none" strike="noStrike">
                          <a:effectLst/>
                          <a:latin typeface="Arial" panose="020B0604020202020204" pitchFamily="34" charset="0"/>
                        </a:rPr>
                        <a:t> </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PE" sz="1000" b="0" i="0" u="none" strike="noStrike">
                          <a:effectLst/>
                          <a:latin typeface="Arial" panose="020B0604020202020204" pitchFamily="34" charset="0"/>
                        </a:rPr>
                        <a:t> </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E" sz="1000" b="0" i="0" u="none" strike="noStrike">
                          <a:effectLst/>
                          <a:latin typeface="Arial" panose="020B0604020202020204" pitchFamily="34" charset="0"/>
                        </a:rPr>
                        <a:t>329</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7864">
                <a:tc>
                  <a:txBody>
                    <a:bodyPr/>
                    <a:lstStyle/>
                    <a:p>
                      <a:pPr algn="l" fontAlgn="ctr"/>
                      <a:r>
                        <a:rPr lang="es-PE" sz="1000" b="0" i="0" u="none" strike="noStrike">
                          <a:effectLst/>
                          <a:latin typeface="Arial" panose="020B0604020202020204" pitchFamily="34" charset="0"/>
                        </a:rPr>
                        <a:t>DRE CUSCO</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E" sz="1000" b="0" i="0" u="none" strike="noStrike">
                          <a:effectLst/>
                          <a:latin typeface="Arial" panose="020B0604020202020204" pitchFamily="34" charset="0"/>
                        </a:rPr>
                        <a:t>20</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E" sz="1000" b="0" i="0" u="none" strike="noStrike">
                          <a:effectLst/>
                          <a:latin typeface="Arial" panose="020B0604020202020204" pitchFamily="34" charset="0"/>
                        </a:rPr>
                        <a:t>1600</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E" sz="1000" b="0" i="0" u="none" strike="noStrike">
                          <a:effectLst/>
                          <a:latin typeface="Arial" panose="020B0604020202020204" pitchFamily="34" charset="0"/>
                        </a:rPr>
                        <a:t>3</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PE" sz="1000" b="0" i="0" u="none" strike="noStrike">
                          <a:effectLst/>
                          <a:latin typeface="Arial" panose="020B0604020202020204" pitchFamily="34" charset="0"/>
                        </a:rPr>
                        <a:t> </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E" sz="1000" b="0" i="0" u="none" strike="noStrike">
                          <a:effectLst/>
                          <a:latin typeface="Arial" panose="020B0604020202020204" pitchFamily="34" charset="0"/>
                        </a:rPr>
                        <a:t>1623</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7864">
                <a:tc>
                  <a:txBody>
                    <a:bodyPr/>
                    <a:lstStyle/>
                    <a:p>
                      <a:pPr algn="l" fontAlgn="ctr"/>
                      <a:r>
                        <a:rPr lang="es-PE" sz="1000" b="0" i="0" u="none" strike="noStrike">
                          <a:effectLst/>
                          <a:latin typeface="Arial" panose="020B0604020202020204" pitchFamily="34" charset="0"/>
                        </a:rPr>
                        <a:t>DRE HUANCAVELICA</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E" sz="1000" b="0" i="0" u="none" strike="noStrike">
                          <a:effectLst/>
                          <a:latin typeface="Arial" panose="020B0604020202020204" pitchFamily="34" charset="0"/>
                        </a:rPr>
                        <a:t>91</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E" sz="1000" b="0" i="0" u="none" strike="noStrike">
                          <a:effectLst/>
                          <a:latin typeface="Arial" panose="020B0604020202020204" pitchFamily="34" charset="0"/>
                        </a:rPr>
                        <a:t>528</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PE" sz="1000" b="0" i="0" u="none" strike="noStrike">
                          <a:effectLst/>
                          <a:latin typeface="Arial" panose="020B0604020202020204" pitchFamily="34" charset="0"/>
                        </a:rPr>
                        <a:t> </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PE" sz="1000" b="0" i="0" u="none" strike="noStrike">
                          <a:effectLst/>
                          <a:latin typeface="Arial" panose="020B0604020202020204" pitchFamily="34" charset="0"/>
                        </a:rPr>
                        <a:t> </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E" sz="1000" b="0" i="0" u="none" strike="noStrike">
                          <a:effectLst/>
                          <a:latin typeface="Arial" panose="020B0604020202020204" pitchFamily="34" charset="0"/>
                        </a:rPr>
                        <a:t>619</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7864">
                <a:tc>
                  <a:txBody>
                    <a:bodyPr/>
                    <a:lstStyle/>
                    <a:p>
                      <a:pPr algn="l" fontAlgn="ctr"/>
                      <a:r>
                        <a:rPr lang="es-PE" sz="1000" b="0" i="0" u="none" strike="noStrike">
                          <a:effectLst/>
                          <a:latin typeface="Arial" panose="020B0604020202020204" pitchFamily="34" charset="0"/>
                        </a:rPr>
                        <a:t>DRE HUÁNUCO</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E" sz="1000" b="0" i="0" u="none" strike="noStrike">
                          <a:effectLst/>
                          <a:latin typeface="Arial" panose="020B0604020202020204" pitchFamily="34" charset="0"/>
                        </a:rPr>
                        <a:t>25</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E" sz="1000" b="0" i="0" u="none" strike="noStrike">
                          <a:effectLst/>
                          <a:latin typeface="Arial" panose="020B0604020202020204" pitchFamily="34" charset="0"/>
                        </a:rPr>
                        <a:t>754</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PE" sz="1000" b="0" i="0" u="none" strike="noStrike">
                          <a:effectLst/>
                          <a:latin typeface="Arial" panose="020B0604020202020204" pitchFamily="34" charset="0"/>
                        </a:rPr>
                        <a:t> </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PE" sz="1000" b="0" i="0" u="none" strike="noStrike">
                          <a:effectLst/>
                          <a:latin typeface="Arial" panose="020B0604020202020204" pitchFamily="34" charset="0"/>
                        </a:rPr>
                        <a:t> </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E" sz="1000" b="0" i="0" u="none" strike="noStrike">
                          <a:effectLst/>
                          <a:latin typeface="Arial" panose="020B0604020202020204" pitchFamily="34" charset="0"/>
                        </a:rPr>
                        <a:t>779</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7864">
                <a:tc>
                  <a:txBody>
                    <a:bodyPr/>
                    <a:lstStyle/>
                    <a:p>
                      <a:pPr algn="l" fontAlgn="ctr"/>
                      <a:r>
                        <a:rPr lang="es-PE" sz="1000" b="0" i="0" u="none" strike="noStrike">
                          <a:effectLst/>
                          <a:latin typeface="Arial" panose="020B0604020202020204" pitchFamily="34" charset="0"/>
                        </a:rPr>
                        <a:t>DRE ICA</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E" sz="1000" b="0" i="0" u="none" strike="noStrike">
                          <a:effectLst/>
                          <a:latin typeface="Arial" panose="020B0604020202020204" pitchFamily="34" charset="0"/>
                        </a:rPr>
                        <a:t>6</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E" sz="1000" b="0" i="0" u="none" strike="noStrike">
                          <a:effectLst/>
                          <a:latin typeface="Arial" panose="020B0604020202020204" pitchFamily="34" charset="0"/>
                        </a:rPr>
                        <a:t>530</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PE" sz="1000" b="0" i="0" u="none" strike="noStrike">
                          <a:effectLst/>
                          <a:latin typeface="Arial" panose="020B0604020202020204" pitchFamily="34" charset="0"/>
                        </a:rPr>
                        <a:t> </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PE" sz="1000" b="0" i="0" u="none" strike="noStrike">
                          <a:effectLst/>
                          <a:latin typeface="Arial" panose="020B0604020202020204" pitchFamily="34" charset="0"/>
                        </a:rPr>
                        <a:t> </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E" sz="1000" b="0" i="0" u="none" strike="noStrike">
                          <a:effectLst/>
                          <a:latin typeface="Arial" panose="020B0604020202020204" pitchFamily="34" charset="0"/>
                        </a:rPr>
                        <a:t>536</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7864">
                <a:tc>
                  <a:txBody>
                    <a:bodyPr/>
                    <a:lstStyle/>
                    <a:p>
                      <a:pPr algn="l" fontAlgn="ctr"/>
                      <a:r>
                        <a:rPr lang="es-PE" sz="1000" b="0" i="0" u="none" strike="noStrike">
                          <a:effectLst/>
                          <a:latin typeface="Arial" panose="020B0604020202020204" pitchFamily="34" charset="0"/>
                        </a:rPr>
                        <a:t>DRE JUNÍN</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E" sz="1000" b="0" i="0" u="none" strike="noStrike">
                          <a:effectLst/>
                          <a:latin typeface="Arial" panose="020B0604020202020204" pitchFamily="34" charset="0"/>
                        </a:rPr>
                        <a:t>30</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E" sz="1000" b="0" i="0" u="none" strike="noStrike">
                          <a:effectLst/>
                          <a:latin typeface="Arial" panose="020B0604020202020204" pitchFamily="34" charset="0"/>
                        </a:rPr>
                        <a:t>804</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PE" sz="1000" b="0" i="0" u="none" strike="noStrike">
                          <a:effectLst/>
                          <a:latin typeface="Arial" panose="020B0604020202020204" pitchFamily="34" charset="0"/>
                        </a:rPr>
                        <a:t> </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PE" sz="1000" b="0" i="0" u="none" strike="noStrike">
                          <a:effectLst/>
                          <a:latin typeface="Arial" panose="020B0604020202020204" pitchFamily="34" charset="0"/>
                        </a:rPr>
                        <a:t> </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E" sz="1000" b="0" i="0" u="none" strike="noStrike">
                          <a:effectLst/>
                          <a:latin typeface="Arial" panose="020B0604020202020204" pitchFamily="34" charset="0"/>
                        </a:rPr>
                        <a:t>834</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7864">
                <a:tc>
                  <a:txBody>
                    <a:bodyPr/>
                    <a:lstStyle/>
                    <a:p>
                      <a:pPr algn="l" fontAlgn="ctr"/>
                      <a:r>
                        <a:rPr lang="es-PE" sz="1000" b="0" i="0" u="none" strike="noStrike">
                          <a:effectLst/>
                          <a:latin typeface="Arial" panose="020B0604020202020204" pitchFamily="34" charset="0"/>
                        </a:rPr>
                        <a:t>DRE LA LIBERTAD</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E" sz="1000" b="0" i="0" u="none" strike="noStrike">
                          <a:effectLst/>
                          <a:latin typeface="Arial" panose="020B0604020202020204" pitchFamily="34" charset="0"/>
                        </a:rPr>
                        <a:t>63</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E" sz="1000" b="0" i="0" u="none" strike="noStrike">
                          <a:effectLst/>
                          <a:latin typeface="Arial" panose="020B0604020202020204" pitchFamily="34" charset="0"/>
                        </a:rPr>
                        <a:t>706</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PE" sz="1000" b="0" i="0" u="none" strike="noStrike">
                          <a:effectLst/>
                          <a:latin typeface="Arial" panose="020B0604020202020204" pitchFamily="34" charset="0"/>
                        </a:rPr>
                        <a:t> </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E" sz="1000" b="0" i="0" u="none" strike="noStrike">
                          <a:effectLst/>
                          <a:latin typeface="Arial" panose="020B0604020202020204" pitchFamily="34" charset="0"/>
                        </a:rPr>
                        <a:t>1</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E" sz="1000" b="0" i="0" u="none" strike="noStrike">
                          <a:effectLst/>
                          <a:latin typeface="Arial" panose="020B0604020202020204" pitchFamily="34" charset="0"/>
                        </a:rPr>
                        <a:t>770</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7864">
                <a:tc>
                  <a:txBody>
                    <a:bodyPr/>
                    <a:lstStyle/>
                    <a:p>
                      <a:pPr algn="l" fontAlgn="ctr"/>
                      <a:r>
                        <a:rPr lang="es-PE" sz="1000" b="0" i="0" u="none" strike="noStrike">
                          <a:effectLst/>
                          <a:latin typeface="Arial" panose="020B0604020202020204" pitchFamily="34" charset="0"/>
                        </a:rPr>
                        <a:t>DRE LAMBAYEQUE</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E" sz="1000" b="0" i="0" u="none" strike="noStrike">
                          <a:effectLst/>
                          <a:latin typeface="Arial" panose="020B0604020202020204" pitchFamily="34" charset="0"/>
                        </a:rPr>
                        <a:t>13</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E" sz="1000" b="0" i="0" u="none" strike="noStrike">
                          <a:effectLst/>
                          <a:latin typeface="Arial" panose="020B0604020202020204" pitchFamily="34" charset="0"/>
                        </a:rPr>
                        <a:t>789</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E" sz="1000" b="0" i="0" u="none" strike="noStrike">
                          <a:effectLst/>
                          <a:latin typeface="Arial" panose="020B0604020202020204" pitchFamily="34" charset="0"/>
                        </a:rPr>
                        <a:t>1</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PE" sz="1000" b="0" i="0" u="none" strike="noStrike">
                          <a:effectLst/>
                          <a:latin typeface="Arial" panose="020B0604020202020204" pitchFamily="34" charset="0"/>
                        </a:rPr>
                        <a:t> </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E" sz="1000" b="0" i="0" u="none" strike="noStrike">
                          <a:effectLst/>
                          <a:latin typeface="Arial" panose="020B0604020202020204" pitchFamily="34" charset="0"/>
                        </a:rPr>
                        <a:t>803</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7864">
                <a:tc>
                  <a:txBody>
                    <a:bodyPr/>
                    <a:lstStyle/>
                    <a:p>
                      <a:pPr algn="l" fontAlgn="ctr"/>
                      <a:r>
                        <a:rPr lang="es-PE" sz="1000" b="0" i="0" u="none" strike="noStrike">
                          <a:effectLst/>
                          <a:latin typeface="Arial" panose="020B0604020202020204" pitchFamily="34" charset="0"/>
                        </a:rPr>
                        <a:t>DRE LIMA METROPOLITANA</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E" sz="1000" b="0" i="0" u="none" strike="noStrike">
                          <a:effectLst/>
                          <a:latin typeface="Arial" panose="020B0604020202020204" pitchFamily="34" charset="0"/>
                        </a:rPr>
                        <a:t>94</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E" sz="1000" b="0" i="0" u="none" strike="noStrike">
                          <a:effectLst/>
                          <a:latin typeface="Arial" panose="020B0604020202020204" pitchFamily="34" charset="0"/>
                        </a:rPr>
                        <a:t>2095</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E" sz="1000" b="0" i="0" u="none" strike="noStrike">
                          <a:effectLst/>
                          <a:latin typeface="Arial" panose="020B0604020202020204" pitchFamily="34" charset="0"/>
                        </a:rPr>
                        <a:t>5</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E" sz="1000" b="0" i="0" u="none" strike="noStrike">
                          <a:effectLst/>
                          <a:latin typeface="Arial" panose="020B0604020202020204" pitchFamily="34" charset="0"/>
                        </a:rPr>
                        <a:t>1</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E" sz="1000" b="0" i="0" u="none" strike="noStrike">
                          <a:effectLst/>
                          <a:latin typeface="Arial" panose="020B0604020202020204" pitchFamily="34" charset="0"/>
                        </a:rPr>
                        <a:t>2195</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7864">
                <a:tc>
                  <a:txBody>
                    <a:bodyPr/>
                    <a:lstStyle/>
                    <a:p>
                      <a:pPr algn="l" fontAlgn="ctr"/>
                      <a:r>
                        <a:rPr lang="es-PE" sz="1000" b="0" i="0" u="none" strike="noStrike">
                          <a:effectLst/>
                          <a:latin typeface="Arial" panose="020B0604020202020204" pitchFamily="34" charset="0"/>
                        </a:rPr>
                        <a:t>DRE LIMA PROVINCIAS</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E" sz="1000" b="0" i="0" u="none" strike="noStrike">
                          <a:effectLst/>
                          <a:latin typeface="Arial" panose="020B0604020202020204" pitchFamily="34" charset="0"/>
                        </a:rPr>
                        <a:t>17</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E" sz="1000" b="0" i="0" u="none" strike="noStrike">
                          <a:effectLst/>
                          <a:latin typeface="Arial" panose="020B0604020202020204" pitchFamily="34" charset="0"/>
                        </a:rPr>
                        <a:t>671</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E" sz="1000" b="0" i="0" u="none" strike="noStrike">
                          <a:effectLst/>
                          <a:latin typeface="Arial" panose="020B0604020202020204" pitchFamily="34" charset="0"/>
                        </a:rPr>
                        <a:t>1</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PE" sz="1000" b="0" i="0" u="none" strike="noStrike">
                          <a:effectLst/>
                          <a:latin typeface="Arial" panose="020B0604020202020204" pitchFamily="34" charset="0"/>
                        </a:rPr>
                        <a:t> </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E" sz="1000" b="0" i="0" u="none" strike="noStrike">
                          <a:effectLst/>
                          <a:latin typeface="Arial" panose="020B0604020202020204" pitchFamily="34" charset="0"/>
                        </a:rPr>
                        <a:t>689</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7864">
                <a:tc>
                  <a:txBody>
                    <a:bodyPr/>
                    <a:lstStyle/>
                    <a:p>
                      <a:pPr algn="l" fontAlgn="ctr"/>
                      <a:r>
                        <a:rPr lang="es-PE" sz="1000" b="0" i="0" u="none" strike="noStrike">
                          <a:effectLst/>
                          <a:latin typeface="Arial" panose="020B0604020202020204" pitchFamily="34" charset="0"/>
                        </a:rPr>
                        <a:t>DRE LORETO</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E" sz="1000" b="0" i="0" u="none" strike="noStrike">
                          <a:effectLst/>
                          <a:latin typeface="Arial" panose="020B0604020202020204" pitchFamily="34" charset="0"/>
                        </a:rPr>
                        <a:t>68</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E" sz="1000" b="0" i="0" u="none" strike="noStrike">
                          <a:effectLst/>
                          <a:latin typeface="Arial" panose="020B0604020202020204" pitchFamily="34" charset="0"/>
                        </a:rPr>
                        <a:t>509</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PE" sz="1000" b="0" i="0" u="none" strike="noStrike">
                          <a:effectLst/>
                          <a:latin typeface="Arial" panose="020B0604020202020204" pitchFamily="34" charset="0"/>
                        </a:rPr>
                        <a:t> </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PE" sz="1000" b="0" i="0" u="none" strike="noStrike">
                          <a:effectLst/>
                          <a:latin typeface="Arial" panose="020B0604020202020204" pitchFamily="34" charset="0"/>
                        </a:rPr>
                        <a:t> </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E" sz="1000" b="0" i="0" u="none" strike="noStrike">
                          <a:effectLst/>
                          <a:latin typeface="Arial" panose="020B0604020202020204" pitchFamily="34" charset="0"/>
                        </a:rPr>
                        <a:t>577</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7864">
                <a:tc>
                  <a:txBody>
                    <a:bodyPr/>
                    <a:lstStyle/>
                    <a:p>
                      <a:pPr algn="l" fontAlgn="ctr"/>
                      <a:r>
                        <a:rPr lang="es-PE" sz="1000" b="0" i="0" u="none" strike="noStrike">
                          <a:effectLst/>
                          <a:latin typeface="Arial" panose="020B0604020202020204" pitchFamily="34" charset="0"/>
                        </a:rPr>
                        <a:t>DRE MADRE DE DIOS</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E" sz="1000" b="0" i="0" u="none" strike="noStrike">
                          <a:effectLst/>
                          <a:latin typeface="Arial" panose="020B0604020202020204" pitchFamily="34" charset="0"/>
                        </a:rPr>
                        <a:t>23</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E" sz="1000" b="0" i="0" u="none" strike="noStrike">
                          <a:effectLst/>
                          <a:latin typeface="Arial" panose="020B0604020202020204" pitchFamily="34" charset="0"/>
                        </a:rPr>
                        <a:t>91</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PE" sz="1000" b="0" i="0" u="none" strike="noStrike">
                          <a:effectLst/>
                          <a:latin typeface="Arial" panose="020B0604020202020204" pitchFamily="34" charset="0"/>
                        </a:rPr>
                        <a:t> </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PE" sz="1000" b="0" i="0" u="none" strike="noStrike">
                          <a:effectLst/>
                          <a:latin typeface="Arial" panose="020B0604020202020204" pitchFamily="34" charset="0"/>
                        </a:rPr>
                        <a:t> </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E" sz="1000" b="0" i="0" u="none" strike="noStrike">
                          <a:effectLst/>
                          <a:latin typeface="Arial" panose="020B0604020202020204" pitchFamily="34" charset="0"/>
                        </a:rPr>
                        <a:t>114</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7864">
                <a:tc>
                  <a:txBody>
                    <a:bodyPr/>
                    <a:lstStyle/>
                    <a:p>
                      <a:pPr algn="l" fontAlgn="ctr"/>
                      <a:r>
                        <a:rPr lang="es-PE" sz="1000" b="0" i="0" u="none" strike="noStrike">
                          <a:effectLst/>
                          <a:latin typeface="Arial" panose="020B0604020202020204" pitchFamily="34" charset="0"/>
                        </a:rPr>
                        <a:t>DRE MOQUEGUA</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E" sz="1000" b="0" i="0" u="none" strike="noStrike">
                          <a:effectLst/>
                          <a:latin typeface="Arial" panose="020B0604020202020204" pitchFamily="34" charset="0"/>
                        </a:rPr>
                        <a:t>60</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E" sz="1000" b="0" i="0" u="none" strike="noStrike">
                          <a:effectLst/>
                          <a:latin typeface="Arial" panose="020B0604020202020204" pitchFamily="34" charset="0"/>
                        </a:rPr>
                        <a:t>181</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PE" sz="1000" b="0" i="0" u="none" strike="noStrike">
                          <a:effectLst/>
                          <a:latin typeface="Arial" panose="020B0604020202020204" pitchFamily="34" charset="0"/>
                        </a:rPr>
                        <a:t> </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PE" sz="1000" b="0" i="0" u="none" strike="noStrike">
                          <a:effectLst/>
                          <a:latin typeface="Arial" panose="020B0604020202020204" pitchFamily="34" charset="0"/>
                        </a:rPr>
                        <a:t> </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E" sz="1000" b="0" i="0" u="none" strike="noStrike">
                          <a:effectLst/>
                          <a:latin typeface="Arial" panose="020B0604020202020204" pitchFamily="34" charset="0"/>
                        </a:rPr>
                        <a:t>241</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7864">
                <a:tc>
                  <a:txBody>
                    <a:bodyPr/>
                    <a:lstStyle/>
                    <a:p>
                      <a:pPr algn="l" fontAlgn="ctr"/>
                      <a:r>
                        <a:rPr lang="es-PE" sz="1000" b="0" i="0" u="none" strike="noStrike">
                          <a:effectLst/>
                          <a:latin typeface="Arial" panose="020B0604020202020204" pitchFamily="34" charset="0"/>
                        </a:rPr>
                        <a:t>DRE PASCO</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E" sz="1000" b="0" i="0" u="none" strike="noStrike">
                          <a:effectLst/>
                          <a:latin typeface="Arial" panose="020B0604020202020204" pitchFamily="34" charset="0"/>
                        </a:rPr>
                        <a:t>205</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E" sz="1000" b="0" i="0" u="none" strike="noStrike">
                          <a:effectLst/>
                          <a:latin typeface="Arial" panose="020B0604020202020204" pitchFamily="34" charset="0"/>
                        </a:rPr>
                        <a:t>380</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PE" sz="1000" b="0" i="0" u="none" strike="noStrike">
                          <a:effectLst/>
                          <a:latin typeface="Arial" panose="020B0604020202020204" pitchFamily="34" charset="0"/>
                        </a:rPr>
                        <a:t> </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PE" sz="1000" b="0" i="0" u="none" strike="noStrike">
                          <a:effectLst/>
                          <a:latin typeface="Arial" panose="020B0604020202020204" pitchFamily="34" charset="0"/>
                        </a:rPr>
                        <a:t> </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E" sz="1000" b="0" i="0" u="none" strike="noStrike">
                          <a:effectLst/>
                          <a:latin typeface="Arial" panose="020B0604020202020204" pitchFamily="34" charset="0"/>
                        </a:rPr>
                        <a:t>585</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7864">
                <a:tc>
                  <a:txBody>
                    <a:bodyPr/>
                    <a:lstStyle/>
                    <a:p>
                      <a:pPr algn="l" fontAlgn="ctr"/>
                      <a:r>
                        <a:rPr lang="es-PE" sz="1000" b="0" i="0" u="none" strike="noStrike">
                          <a:effectLst/>
                          <a:latin typeface="Arial" panose="020B0604020202020204" pitchFamily="34" charset="0"/>
                        </a:rPr>
                        <a:t>DRE PIURA</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E" sz="1000" b="0" i="0" u="none" strike="noStrike">
                          <a:effectLst/>
                          <a:latin typeface="Arial" panose="020B0604020202020204" pitchFamily="34" charset="0"/>
                        </a:rPr>
                        <a:t>21</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E" sz="1000" b="0" i="0" u="none" strike="noStrike">
                          <a:effectLst/>
                          <a:latin typeface="Arial" panose="020B0604020202020204" pitchFamily="34" charset="0"/>
                        </a:rPr>
                        <a:t>1013</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E" sz="1000" b="0" i="0" u="none" strike="noStrike">
                          <a:effectLst/>
                          <a:latin typeface="Arial" panose="020B0604020202020204" pitchFamily="34" charset="0"/>
                        </a:rPr>
                        <a:t>10</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PE" sz="1000" b="0" i="0" u="none" strike="noStrike">
                          <a:effectLst/>
                          <a:latin typeface="Arial" panose="020B0604020202020204" pitchFamily="34" charset="0"/>
                        </a:rPr>
                        <a:t> </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E" sz="1000" b="0" i="0" u="none" strike="noStrike">
                          <a:effectLst/>
                          <a:latin typeface="Arial" panose="020B0604020202020204" pitchFamily="34" charset="0"/>
                        </a:rPr>
                        <a:t>1044</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7864">
                <a:tc>
                  <a:txBody>
                    <a:bodyPr/>
                    <a:lstStyle/>
                    <a:p>
                      <a:pPr algn="l" fontAlgn="ctr"/>
                      <a:r>
                        <a:rPr lang="es-PE" sz="1000" b="0" i="0" u="none" strike="noStrike">
                          <a:effectLst/>
                          <a:latin typeface="Arial" panose="020B0604020202020204" pitchFamily="34" charset="0"/>
                        </a:rPr>
                        <a:t>DRE PUNO</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E" sz="1000" b="0" i="0" u="none" strike="noStrike">
                          <a:effectLst/>
                          <a:latin typeface="Arial" panose="020B0604020202020204" pitchFamily="34" charset="0"/>
                        </a:rPr>
                        <a:t>285</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E" sz="1000" b="0" i="0" u="none" strike="noStrike">
                          <a:effectLst/>
                          <a:latin typeface="Arial" panose="020B0604020202020204" pitchFamily="34" charset="0"/>
                        </a:rPr>
                        <a:t>2083</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E" sz="1000" b="0" i="0" u="none" strike="noStrike">
                          <a:effectLst/>
                          <a:latin typeface="Arial" panose="020B0604020202020204" pitchFamily="34" charset="0"/>
                        </a:rPr>
                        <a:t>6</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PE" sz="1000" b="0" i="0" u="none" strike="noStrike">
                          <a:effectLst/>
                          <a:latin typeface="Arial" panose="020B0604020202020204" pitchFamily="34" charset="0"/>
                        </a:rPr>
                        <a:t> </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E" sz="1000" b="0" i="0" u="none" strike="noStrike">
                          <a:effectLst/>
                          <a:latin typeface="Arial" panose="020B0604020202020204" pitchFamily="34" charset="0"/>
                        </a:rPr>
                        <a:t>2374</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7864">
                <a:tc>
                  <a:txBody>
                    <a:bodyPr/>
                    <a:lstStyle/>
                    <a:p>
                      <a:pPr algn="l" fontAlgn="ctr"/>
                      <a:r>
                        <a:rPr lang="es-PE" sz="1000" b="0" i="0" u="none" strike="noStrike">
                          <a:effectLst/>
                          <a:latin typeface="Arial" panose="020B0604020202020204" pitchFamily="34" charset="0"/>
                        </a:rPr>
                        <a:t>DRE SAN MARTÍN</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E" sz="1000" b="0" i="0" u="none" strike="noStrike">
                          <a:effectLst/>
                          <a:latin typeface="Arial" panose="020B0604020202020204" pitchFamily="34" charset="0"/>
                        </a:rPr>
                        <a:t>32</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E" sz="1000" b="0" i="0" u="none" strike="noStrike">
                          <a:effectLst/>
                          <a:latin typeface="Arial" panose="020B0604020202020204" pitchFamily="34" charset="0"/>
                        </a:rPr>
                        <a:t>461</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E" sz="1000" b="0" i="0" u="none" strike="noStrike">
                          <a:effectLst/>
                          <a:latin typeface="Arial" panose="020B0604020202020204" pitchFamily="34" charset="0"/>
                        </a:rPr>
                        <a:t>2</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E" sz="1000" b="0" i="0" u="none" strike="noStrike">
                          <a:effectLst/>
                          <a:latin typeface="Arial" panose="020B0604020202020204" pitchFamily="34" charset="0"/>
                        </a:rPr>
                        <a:t>1</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E" sz="1000" b="0" i="0" u="none" strike="noStrike">
                          <a:effectLst/>
                          <a:latin typeface="Arial" panose="020B0604020202020204" pitchFamily="34" charset="0"/>
                        </a:rPr>
                        <a:t>496</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7864">
                <a:tc>
                  <a:txBody>
                    <a:bodyPr/>
                    <a:lstStyle/>
                    <a:p>
                      <a:pPr algn="l" fontAlgn="ctr"/>
                      <a:r>
                        <a:rPr lang="es-PE" sz="1000" b="0" i="0" u="none" strike="noStrike">
                          <a:effectLst/>
                          <a:latin typeface="Arial" panose="020B0604020202020204" pitchFamily="34" charset="0"/>
                        </a:rPr>
                        <a:t>DRE TACNA</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E" sz="1000" b="0" i="0" u="none" strike="noStrike">
                          <a:effectLst/>
                          <a:latin typeface="Arial" panose="020B0604020202020204" pitchFamily="34" charset="0"/>
                        </a:rPr>
                        <a:t>18</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E" sz="1000" b="0" i="0" u="none" strike="noStrike">
                          <a:effectLst/>
                          <a:latin typeface="Arial" panose="020B0604020202020204" pitchFamily="34" charset="0"/>
                        </a:rPr>
                        <a:t>403</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PE" sz="1000" b="0" i="0" u="none" strike="noStrike">
                          <a:effectLst/>
                          <a:latin typeface="Arial" panose="020B0604020202020204" pitchFamily="34" charset="0"/>
                        </a:rPr>
                        <a:t> </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PE" sz="1000" b="0" i="0" u="none" strike="noStrike">
                          <a:effectLst/>
                          <a:latin typeface="Arial" panose="020B0604020202020204" pitchFamily="34" charset="0"/>
                        </a:rPr>
                        <a:t> </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E" sz="1000" b="0" i="0" u="none" strike="noStrike">
                          <a:effectLst/>
                          <a:latin typeface="Arial" panose="020B0604020202020204" pitchFamily="34" charset="0"/>
                        </a:rPr>
                        <a:t>421</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7864">
                <a:tc>
                  <a:txBody>
                    <a:bodyPr/>
                    <a:lstStyle/>
                    <a:p>
                      <a:pPr algn="l" fontAlgn="ctr"/>
                      <a:r>
                        <a:rPr lang="es-PE" sz="1000" b="0" i="0" u="none" strike="noStrike">
                          <a:effectLst/>
                          <a:latin typeface="Arial" panose="020B0604020202020204" pitchFamily="34" charset="0"/>
                        </a:rPr>
                        <a:t>DRE TUMBES</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E" sz="1000" b="0" i="0" u="none" strike="noStrike">
                          <a:effectLst/>
                          <a:latin typeface="Arial" panose="020B0604020202020204" pitchFamily="34" charset="0"/>
                        </a:rPr>
                        <a:t>5</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E" sz="1000" b="0" i="0" u="none" strike="noStrike">
                          <a:effectLst/>
                          <a:latin typeface="Arial" panose="020B0604020202020204" pitchFamily="34" charset="0"/>
                        </a:rPr>
                        <a:t>314</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PE" sz="1000" b="0" i="0" u="none" strike="noStrike">
                          <a:effectLst/>
                          <a:latin typeface="Arial" panose="020B0604020202020204" pitchFamily="34" charset="0"/>
                        </a:rPr>
                        <a:t> </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PE" sz="1000" b="0" i="0" u="none" strike="noStrike">
                          <a:effectLst/>
                          <a:latin typeface="Arial" panose="020B0604020202020204" pitchFamily="34" charset="0"/>
                        </a:rPr>
                        <a:t> </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E" sz="1000" b="0" i="0" u="none" strike="noStrike">
                          <a:effectLst/>
                          <a:latin typeface="Arial" panose="020B0604020202020204" pitchFamily="34" charset="0"/>
                        </a:rPr>
                        <a:t>319</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7864">
                <a:tc>
                  <a:txBody>
                    <a:bodyPr/>
                    <a:lstStyle/>
                    <a:p>
                      <a:pPr algn="l" fontAlgn="ctr"/>
                      <a:r>
                        <a:rPr lang="es-PE" sz="1000" b="0" i="0" u="none" strike="noStrike">
                          <a:effectLst/>
                          <a:latin typeface="Arial" panose="020B0604020202020204" pitchFamily="34" charset="0"/>
                        </a:rPr>
                        <a:t>DRE UCAYALI</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E" sz="1000" b="0" i="0" u="none" strike="noStrike">
                          <a:effectLst/>
                          <a:latin typeface="Arial" panose="020B0604020202020204" pitchFamily="34" charset="0"/>
                        </a:rPr>
                        <a:t>9</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E" sz="1000" b="0" i="0" u="none" strike="noStrike">
                          <a:effectLst/>
                          <a:latin typeface="Arial" panose="020B0604020202020204" pitchFamily="34" charset="0"/>
                        </a:rPr>
                        <a:t>510</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PE" sz="1000" b="0" i="0" u="none" strike="noStrike">
                          <a:effectLst/>
                          <a:latin typeface="Arial" panose="020B0604020202020204" pitchFamily="34" charset="0"/>
                        </a:rPr>
                        <a:t> </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PE" sz="1000" b="0" i="0" u="none" strike="noStrike">
                          <a:effectLst/>
                          <a:latin typeface="Arial" panose="020B0604020202020204" pitchFamily="34" charset="0"/>
                        </a:rPr>
                        <a:t> </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E" sz="1000" b="0" i="0" u="none" strike="noStrike" dirty="0">
                          <a:effectLst/>
                          <a:latin typeface="Arial" panose="020B0604020202020204" pitchFamily="34" charset="0"/>
                        </a:rPr>
                        <a:t>519</a:t>
                      </a:r>
                    </a:p>
                  </a:txBody>
                  <a:tcPr marL="8698" marR="8698" marT="86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9693748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1 Título"/>
          <p:cNvSpPr>
            <a:spLocks noGrp="1"/>
          </p:cNvSpPr>
          <p:nvPr>
            <p:ph type="title"/>
          </p:nvPr>
        </p:nvSpPr>
        <p:spPr>
          <a:xfrm>
            <a:off x="0" y="203383"/>
            <a:ext cx="12192000" cy="535531"/>
          </a:xfrm>
        </p:spPr>
        <p:txBody>
          <a:bodyPr vert="horz" wrap="square" lIns="91440" tIns="45720" rIns="91440" bIns="45720" rtlCol="0" anchor="ctr">
            <a:spAutoFit/>
          </a:bodyPr>
          <a:lstStyle/>
          <a:p>
            <a:pPr marL="0" indent="0">
              <a:buNone/>
            </a:pPr>
            <a:r>
              <a:rPr lang="es-PE" sz="3200" b="1" dirty="0">
                <a:solidFill>
                  <a:srgbClr val="C00000"/>
                </a:solidFill>
                <a:latin typeface="+mn-lt"/>
              </a:rPr>
              <a:t>Casuísticas </a:t>
            </a:r>
            <a:r>
              <a:rPr lang="es-PE" sz="3200" b="1" dirty="0" smtClean="0">
                <a:solidFill>
                  <a:srgbClr val="C00000"/>
                </a:solidFill>
                <a:latin typeface="+mn-lt"/>
              </a:rPr>
              <a:t>encontradas y siguientes pasos</a:t>
            </a:r>
            <a:endParaRPr lang="es-PE" sz="3200" b="1" dirty="0">
              <a:solidFill>
                <a:srgbClr val="C00000"/>
              </a:solidFill>
              <a:latin typeface="+mn-lt"/>
            </a:endParaRPr>
          </a:p>
        </p:txBody>
      </p:sp>
      <p:sp>
        <p:nvSpPr>
          <p:cNvPr id="5" name="CuadroTexto 4"/>
          <p:cNvSpPr txBox="1"/>
          <p:nvPr/>
        </p:nvSpPr>
        <p:spPr>
          <a:xfrm>
            <a:off x="399496" y="714649"/>
            <a:ext cx="11319028" cy="6186309"/>
          </a:xfrm>
          <a:prstGeom prst="rect">
            <a:avLst/>
          </a:prstGeom>
          <a:noFill/>
        </p:spPr>
        <p:txBody>
          <a:bodyPr wrap="square" rtlCol="0">
            <a:spAutoFit/>
          </a:bodyPr>
          <a:lstStyle/>
          <a:p>
            <a:pPr algn="just"/>
            <a:r>
              <a:rPr lang="es-PE" dirty="0" smtClean="0"/>
              <a:t>El mayor número de casos de observaciones ocurridas en este proceso están orientadas a 2 temas de gran complejidad:</a:t>
            </a:r>
          </a:p>
          <a:p>
            <a:pPr algn="just"/>
            <a:endParaRPr lang="es-PE" dirty="0"/>
          </a:p>
          <a:p>
            <a:pPr marL="342900" indent="-342900" algn="just">
              <a:buAutoNum type="arabicPeriod"/>
            </a:pPr>
            <a:r>
              <a:rPr lang="es-PE" b="1" dirty="0" smtClean="0"/>
              <a:t>Ubicación </a:t>
            </a:r>
            <a:r>
              <a:rPr lang="es-PE" b="1" dirty="0"/>
              <a:t>de los PRONOEI en espacios territoriales gestionados por otra </a:t>
            </a:r>
            <a:r>
              <a:rPr lang="es-PE" b="1" dirty="0" smtClean="0"/>
              <a:t>UGEL:</a:t>
            </a:r>
            <a:r>
              <a:rPr lang="es-PE" dirty="0" smtClean="0"/>
              <a:t> con </a:t>
            </a:r>
            <a:r>
              <a:rPr lang="es-PE" dirty="0"/>
              <a:t>el fin de evitar </a:t>
            </a:r>
            <a:r>
              <a:rPr lang="es-PE" b="1" u="sng" dirty="0"/>
              <a:t>conflictos territoriales o administrativos entre las UGEL involucradas</a:t>
            </a:r>
            <a:r>
              <a:rPr lang="es-PE" dirty="0"/>
              <a:t>, se </a:t>
            </a:r>
            <a:r>
              <a:rPr lang="es-PE" dirty="0" smtClean="0"/>
              <a:t>está </a:t>
            </a:r>
            <a:r>
              <a:rPr lang="es-PE" b="1" dirty="0" smtClean="0"/>
              <a:t>proponiendo</a:t>
            </a:r>
            <a:r>
              <a:rPr lang="es-PE" dirty="0" smtClean="0"/>
              <a:t> que las </a:t>
            </a:r>
            <a:r>
              <a:rPr lang="es-PE" dirty="0"/>
              <a:t>RD de creación de dichos PRONOEI sean emitidas </a:t>
            </a:r>
            <a:r>
              <a:rPr lang="es-PE" dirty="0" smtClean="0"/>
              <a:t>por </a:t>
            </a:r>
            <a:r>
              <a:rPr lang="es-PE" dirty="0"/>
              <a:t>la DRE </a:t>
            </a:r>
            <a:r>
              <a:rPr lang="es-PE" dirty="0" smtClean="0"/>
              <a:t>correspondiente o el sustento de la RD de la UGEL se base en un documento formal de la DRE que autorice a la UGEL la gestión del PRONOEI que se ubica en otra jurisdicción. </a:t>
            </a:r>
            <a:r>
              <a:rPr lang="es-PE" dirty="0"/>
              <a:t>La UE elevará la propuesta a la Dirección de Apoyo a la Gestión Educativa Descentralizada para la opinión correspondiente y los pasos a seguir.</a:t>
            </a:r>
          </a:p>
          <a:p>
            <a:pPr marL="342900" indent="-342900" algn="just">
              <a:buAutoNum type="arabicPeriod"/>
            </a:pPr>
            <a:endParaRPr lang="es-PE" dirty="0" smtClean="0"/>
          </a:p>
          <a:p>
            <a:pPr marL="342900" indent="-342900" algn="just">
              <a:buAutoNum type="arabicPeriod"/>
            </a:pPr>
            <a:r>
              <a:rPr lang="es-PE" b="1" dirty="0" smtClean="0"/>
              <a:t>Ubicación </a:t>
            </a:r>
            <a:r>
              <a:rPr lang="es-PE" b="1" dirty="0"/>
              <a:t>de PRONOEI en zonas con límites jurisdiccionales no saneados o en </a:t>
            </a:r>
            <a:r>
              <a:rPr lang="es-PE" b="1" dirty="0" smtClean="0"/>
              <a:t>disputa</a:t>
            </a:r>
            <a:r>
              <a:rPr lang="es-PE" b="1" dirty="0"/>
              <a:t>:</a:t>
            </a:r>
            <a:r>
              <a:rPr lang="es-PE" dirty="0"/>
              <a:t> </a:t>
            </a:r>
            <a:r>
              <a:rPr lang="es-PE" dirty="0" smtClean="0"/>
              <a:t>para </a:t>
            </a:r>
            <a:r>
              <a:rPr lang="es-PE" dirty="0"/>
              <a:t>los casos en los que la ubicación excede las reglas de aceptación utilizadas por la </a:t>
            </a:r>
            <a:r>
              <a:rPr lang="es-PE" dirty="0" smtClean="0"/>
              <a:t>UE, </a:t>
            </a:r>
            <a:r>
              <a:rPr lang="es-PE" dirty="0"/>
              <a:t>es necesario establecer acciones conjuntas </a:t>
            </a:r>
            <a:r>
              <a:rPr lang="es-PE" dirty="0" smtClean="0"/>
              <a:t>durante el año y hasta antes del siguiente proceso de renovación, cierre y creación de PRONOEI para reducir el número de casos.</a:t>
            </a:r>
            <a:endParaRPr lang="es-PE" dirty="0"/>
          </a:p>
          <a:p>
            <a:pPr marL="342900" indent="-342900" algn="just">
              <a:buAutoNum type="arabicPeriod"/>
            </a:pPr>
            <a:endParaRPr lang="es-PE" dirty="0"/>
          </a:p>
          <a:p>
            <a:pPr algn="just"/>
            <a:r>
              <a:rPr lang="es-PE" dirty="0" smtClean="0"/>
              <a:t>Estos 2 temas no son nuevos y si bien para la II.EE. no afecta su creación o traslado es debido a que el proceso de ubicación y validación de coordenadas en </a:t>
            </a:r>
            <a:r>
              <a:rPr lang="es-PE" b="1" dirty="0" smtClean="0"/>
              <a:t>posterior a la aprobación del requerimiento ingresado en el SIEMED</a:t>
            </a:r>
            <a:r>
              <a:rPr lang="es-PE" dirty="0" smtClean="0"/>
              <a:t>, sin embargo, luego se evidencia en los </a:t>
            </a:r>
            <a:r>
              <a:rPr lang="es-PE" b="1" dirty="0" smtClean="0"/>
              <a:t>informes de inconsistencias </a:t>
            </a:r>
            <a:r>
              <a:rPr lang="es-PE" dirty="0" smtClean="0"/>
              <a:t>que desde el área de Análisis Territorial de la UE se emiten cada año y que varias de estas inconsistencias se siguen arrastrando por varios años.</a:t>
            </a:r>
          </a:p>
          <a:p>
            <a:pPr algn="just"/>
            <a:endParaRPr lang="es-PE" dirty="0"/>
          </a:p>
          <a:p>
            <a:pPr algn="just"/>
            <a:r>
              <a:rPr lang="es-PE" dirty="0" smtClean="0"/>
              <a:t>Se hace necesario empezar a tratar de reducir el número de estas inconsistencias durante el resto del año para que estas situaciones no impacten en el corto periodo que se cuenta para el proceso de creación y renovación de los PRONOEI que es de aproximadamente 2 meses.</a:t>
            </a:r>
            <a:endParaRPr lang="es-PE" dirty="0"/>
          </a:p>
        </p:txBody>
      </p:sp>
    </p:spTree>
    <p:extLst>
      <p:ext uri="{BB962C8B-B14F-4D97-AF65-F5344CB8AC3E}">
        <p14:creationId xmlns:p14="http://schemas.microsoft.com/office/powerpoint/2010/main" val="15639318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6854" y="-3858"/>
            <a:ext cx="12185146" cy="6861858"/>
          </a:xfrm>
          <a:prstGeom prst="rect">
            <a:avLst/>
          </a:prstGeom>
        </p:spPr>
      </p:pic>
      <p:sp>
        <p:nvSpPr>
          <p:cNvPr id="3" name="CuadroTexto 2"/>
          <p:cNvSpPr txBox="1"/>
          <p:nvPr/>
        </p:nvSpPr>
        <p:spPr>
          <a:xfrm>
            <a:off x="385619" y="1550052"/>
            <a:ext cx="10755855" cy="2246769"/>
          </a:xfrm>
          <a:prstGeom prst="rect">
            <a:avLst/>
          </a:prstGeom>
          <a:noFill/>
        </p:spPr>
        <p:txBody>
          <a:bodyPr wrap="square" rtlCol="0">
            <a:spAutoFit/>
          </a:bodyPr>
          <a:lstStyle/>
          <a:p>
            <a:r>
              <a:rPr lang="es-PE" sz="5400" b="1" dirty="0">
                <a:solidFill>
                  <a:srgbClr val="CC0000"/>
                </a:solidFill>
                <a:latin typeface="+mj-lt"/>
              </a:rPr>
              <a:t>Registro de </a:t>
            </a:r>
            <a:r>
              <a:rPr lang="es-PE" sz="5400" b="1" dirty="0" smtClean="0">
                <a:solidFill>
                  <a:srgbClr val="CC0000"/>
                </a:solidFill>
                <a:latin typeface="+mj-lt"/>
              </a:rPr>
              <a:t>Programas No Escolarizado de Educación Inicial – </a:t>
            </a:r>
            <a:r>
              <a:rPr lang="es-PE" sz="5400" b="1" dirty="0" err="1" smtClean="0">
                <a:solidFill>
                  <a:srgbClr val="CC0000"/>
                </a:solidFill>
                <a:latin typeface="+mj-lt"/>
              </a:rPr>
              <a:t>RegPro</a:t>
            </a:r>
            <a:endParaRPr lang="es-PE" sz="5400" b="1" dirty="0">
              <a:solidFill>
                <a:srgbClr val="CC0000"/>
              </a:solidFill>
              <a:latin typeface="+mj-lt"/>
            </a:endParaRPr>
          </a:p>
          <a:p>
            <a:r>
              <a:rPr lang="es-PE" sz="3200" dirty="0">
                <a:solidFill>
                  <a:srgbClr val="C00000"/>
                </a:solidFill>
              </a:rPr>
              <a:t>Unidad de Estadística - OSEE</a:t>
            </a:r>
          </a:p>
        </p:txBody>
      </p:sp>
      <p:pic>
        <p:nvPicPr>
          <p:cNvPr id="6" name="Imagen 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65522" y="3925857"/>
            <a:ext cx="3258114" cy="709725"/>
          </a:xfrm>
          <a:prstGeom prst="rect">
            <a:avLst/>
          </a:prstGeom>
        </p:spPr>
      </p:pic>
    </p:spTree>
    <p:extLst>
      <p:ext uri="{BB962C8B-B14F-4D97-AF65-F5344CB8AC3E}">
        <p14:creationId xmlns:p14="http://schemas.microsoft.com/office/powerpoint/2010/main" val="4288385101"/>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17026</TotalTime>
  <Words>913</Words>
  <Application>Microsoft Office PowerPoint</Application>
  <PresentationFormat>Panorámica</PresentationFormat>
  <Paragraphs>329</Paragraphs>
  <Slides>7</Slides>
  <Notes>0</Notes>
  <HiddenSlides>5</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7</vt:i4>
      </vt:variant>
    </vt:vector>
  </HeadingPairs>
  <TitlesOfParts>
    <vt:vector size="14" baseType="lpstr">
      <vt:lpstr>Arial</vt:lpstr>
      <vt:lpstr>Calibri</vt:lpstr>
      <vt:lpstr>Calibri Light</vt:lpstr>
      <vt:lpstr>Stag Book</vt:lpstr>
      <vt:lpstr>Times New Roman</vt:lpstr>
      <vt:lpstr>Webdings</vt:lpstr>
      <vt:lpstr>Tema de Office</vt:lpstr>
      <vt:lpstr>Presentación de PowerPoint</vt:lpstr>
      <vt:lpstr>Tipos de Programas no escolarizados de Educación Inicial  por Ciclo y Estrategia</vt:lpstr>
      <vt:lpstr>Tipos de Gestión y entidad gestora de los PRONOEI</vt:lpstr>
      <vt:lpstr>Actos resolutivos de los PRONOEI</vt:lpstr>
      <vt:lpstr>Estado de los PRONOEI</vt:lpstr>
      <vt:lpstr>Casuísticas encontradas y siguientes pasos</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DILAYDA MERCEDES ESTELA WONG VILLA</dc:creator>
  <cp:lastModifiedBy>LUIS FERNANDO DIAZ MONTES</cp:lastModifiedBy>
  <cp:revision>795</cp:revision>
  <cp:lastPrinted>2016-07-13T19:01:43Z</cp:lastPrinted>
  <dcterms:created xsi:type="dcterms:W3CDTF">2015-03-26T17:02:44Z</dcterms:created>
  <dcterms:modified xsi:type="dcterms:W3CDTF">2019-03-22T20:17:38Z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fs.IsStoryboard">
    <vt:bool>true</vt:bool>
  </property>
</Properties>
</file>